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104"/>
  </p:notesMasterIdLst>
  <p:sldIdLst>
    <p:sldId id="369" r:id="rId8"/>
    <p:sldId id="363" r:id="rId9"/>
    <p:sldId id="367" r:id="rId10"/>
    <p:sldId id="258" r:id="rId11"/>
    <p:sldId id="273" r:id="rId12"/>
    <p:sldId id="353" r:id="rId13"/>
    <p:sldId id="362" r:id="rId14"/>
    <p:sldId id="338" r:id="rId15"/>
    <p:sldId id="267" r:id="rId16"/>
    <p:sldId id="340" r:id="rId17"/>
    <p:sldId id="352" r:id="rId18"/>
    <p:sldId id="264" r:id="rId19"/>
    <p:sldId id="284" r:id="rId20"/>
    <p:sldId id="286" r:id="rId21"/>
    <p:sldId id="297" r:id="rId22"/>
    <p:sldId id="298" r:id="rId23"/>
    <p:sldId id="287" r:id="rId24"/>
    <p:sldId id="257" r:id="rId25"/>
    <p:sldId id="310" r:id="rId26"/>
    <p:sldId id="259" r:id="rId27"/>
    <p:sldId id="307" r:id="rId28"/>
    <p:sldId id="288" r:id="rId29"/>
    <p:sldId id="308" r:id="rId30"/>
    <p:sldId id="309" r:id="rId31"/>
    <p:sldId id="349" r:id="rId32"/>
    <p:sldId id="368" r:id="rId33"/>
    <p:sldId id="299" r:id="rId34"/>
    <p:sldId id="325" r:id="rId35"/>
    <p:sldId id="350" r:id="rId36"/>
    <p:sldId id="269" r:id="rId37"/>
    <p:sldId id="357" r:id="rId38"/>
    <p:sldId id="354" r:id="rId39"/>
    <p:sldId id="355" r:id="rId40"/>
    <p:sldId id="356" r:id="rId41"/>
    <p:sldId id="324" r:id="rId42"/>
    <p:sldId id="323" r:id="rId43"/>
    <p:sldId id="326" r:id="rId44"/>
    <p:sldId id="322" r:id="rId45"/>
    <p:sldId id="292" r:id="rId46"/>
    <p:sldId id="327" r:id="rId47"/>
    <p:sldId id="278" r:id="rId48"/>
    <p:sldId id="270" r:id="rId49"/>
    <p:sldId id="277" r:id="rId50"/>
    <p:sldId id="279" r:id="rId51"/>
    <p:sldId id="344" r:id="rId52"/>
    <p:sldId id="300" r:id="rId53"/>
    <p:sldId id="281" r:id="rId54"/>
    <p:sldId id="328" r:id="rId55"/>
    <p:sldId id="271" r:id="rId56"/>
    <p:sldId id="282" r:id="rId57"/>
    <p:sldId id="315" r:id="rId58"/>
    <p:sldId id="266" r:id="rId59"/>
    <p:sldId id="358" r:id="rId60"/>
    <p:sldId id="359" r:id="rId61"/>
    <p:sldId id="360" r:id="rId62"/>
    <p:sldId id="361" r:id="rId63"/>
    <p:sldId id="341" r:id="rId64"/>
    <p:sldId id="265" r:id="rId65"/>
    <p:sldId id="285" r:id="rId66"/>
    <p:sldId id="290" r:id="rId67"/>
    <p:sldId id="291" r:id="rId68"/>
    <p:sldId id="268" r:id="rId69"/>
    <p:sldId id="302" r:id="rId70"/>
    <p:sldId id="343" r:id="rId71"/>
    <p:sldId id="342" r:id="rId72"/>
    <p:sldId id="301" r:id="rId73"/>
    <p:sldId id="311" r:id="rId74"/>
    <p:sldId id="312" r:id="rId75"/>
    <p:sldId id="313" r:id="rId76"/>
    <p:sldId id="314" r:id="rId77"/>
    <p:sldId id="364" r:id="rId78"/>
    <p:sldId id="365" r:id="rId79"/>
    <p:sldId id="366" r:id="rId80"/>
    <p:sldId id="293" r:id="rId81"/>
    <p:sldId id="348" r:id="rId82"/>
    <p:sldId id="346" r:id="rId83"/>
    <p:sldId id="347" r:id="rId84"/>
    <p:sldId id="345" r:id="rId85"/>
    <p:sldId id="329" r:id="rId86"/>
    <p:sldId id="333" r:id="rId87"/>
    <p:sldId id="332" r:id="rId88"/>
    <p:sldId id="331" r:id="rId89"/>
    <p:sldId id="334" r:id="rId90"/>
    <p:sldId id="339" r:id="rId91"/>
    <p:sldId id="335" r:id="rId92"/>
    <p:sldId id="336" r:id="rId93"/>
    <p:sldId id="337" r:id="rId94"/>
    <p:sldId id="316" r:id="rId95"/>
    <p:sldId id="295" r:id="rId96"/>
    <p:sldId id="318" r:id="rId97"/>
    <p:sldId id="320" r:id="rId98"/>
    <p:sldId id="319" r:id="rId99"/>
    <p:sldId id="296" r:id="rId100"/>
    <p:sldId id="294" r:id="rId101"/>
    <p:sldId id="317" r:id="rId102"/>
    <p:sldId id="351" r:id="rId103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8011" autoAdjust="0"/>
  </p:normalViewPr>
  <p:slideViewPr>
    <p:cSldViewPr snapToGrid="0" snapToObjects="1">
      <p:cViewPr varScale="1">
        <p:scale>
          <a:sx n="107" d="100"/>
          <a:sy n="107" d="100"/>
        </p:scale>
        <p:origin x="27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6" Type="http://schemas.openxmlformats.org/officeDocument/2006/relationships/slide" Target="slides/slide9.xml"/><Relationship Id="rId107" Type="http://schemas.openxmlformats.org/officeDocument/2006/relationships/theme" Target="theme/theme1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08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25D8A-9C62-764C-BEE7-3FBD2EB1984C}" type="datetimeFigureOut">
              <a:rPr lang="en-US" smtClean="0"/>
              <a:t>2/16/23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E87EB-EF37-7D43-8F32-70BB847A4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4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Future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fu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Eschatology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Holy Spirit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hs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OT Backgrounds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ob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OT Survey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aseline="0" dirty="0" err="1">
                <a:latin typeface="Arial" charset="0"/>
                <a:ea typeface="ＭＳ Ｐゴシック" charset="0"/>
                <a:cs typeface="ＭＳ Ｐゴシック" charset="0"/>
              </a:rPr>
              <a:t>os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Backgrounds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nb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Theology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th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34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Story of Scripture (ss)</a:t>
            </a:r>
          </a:p>
        </p:txBody>
      </p:sp>
    </p:spTree>
    <p:extLst>
      <p:ext uri="{BB962C8B-B14F-4D97-AF65-F5344CB8AC3E}">
        <p14:creationId xmlns:p14="http://schemas.microsoft.com/office/powerpoint/2010/main" val="2176299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Theology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th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76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Creation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6231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 eaLnBrk="1" hangingPunct="1"/>
              <a:t>40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The</a:t>
            </a:r>
            <a:r>
              <a:rPr lang="en-US" baseline="0" dirty="0">
                <a:latin typeface="Arial" charset="0"/>
              </a:rPr>
              <a:t> Bible…Basically </a:t>
            </a:r>
            <a:r>
              <a:rPr lang="en-US" dirty="0">
                <a:latin typeface="Arial" charset="0"/>
              </a:rPr>
              <a:t>link address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41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Creation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link address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 eaLnBrk="1" hangingPunct="1"/>
              <a:t>42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Bible Study materials link address (top) translated by Michele Ang 15 Jan 2015</a:t>
            </a:r>
          </a:p>
          <a:p>
            <a:pPr eaLnBrk="1" hangingPunct="1"/>
            <a:r>
              <a:rPr lang="en-US" dirty="0">
                <a:latin typeface="Arial" charset="0"/>
              </a:rPr>
              <a:t>Bible study (bottom)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A168311-8E3A-DF47-940D-C4E79C847CDD}" type="slidenum">
              <a:rPr lang="en-US" sz="1200">
                <a:solidFill>
                  <a:srgbClr val="000000"/>
                </a:solidFill>
              </a:rPr>
              <a:pPr eaLnBrk="1" hangingPunct="1"/>
              <a:t>43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OT</a:t>
            </a:r>
            <a:r>
              <a:rPr lang="en-US" baseline="0" dirty="0">
                <a:latin typeface="Arial" charset="0"/>
              </a:rPr>
              <a:t> Survey </a:t>
            </a:r>
            <a:r>
              <a:rPr lang="en-US" dirty="0">
                <a:latin typeface="Arial" charset="0"/>
              </a:rPr>
              <a:t>link address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 eaLnBrk="1" hangingPunct="1"/>
              <a:t>44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OT</a:t>
            </a:r>
            <a:r>
              <a:rPr lang="en-US" baseline="0" dirty="0">
                <a:latin typeface="Arial" charset="0"/>
              </a:rPr>
              <a:t> Backgrounds </a:t>
            </a:r>
            <a:r>
              <a:rPr lang="en-US" dirty="0">
                <a:latin typeface="Arial" charset="0"/>
              </a:rPr>
              <a:t>link address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 eaLnBrk="1" hangingPunct="1"/>
              <a:t>45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NT</a:t>
            </a:r>
            <a:r>
              <a:rPr lang="en-US" baseline="0" dirty="0">
                <a:latin typeface="Arial" charset="0"/>
              </a:rPr>
              <a:t> Backgrounds </a:t>
            </a:r>
            <a:r>
              <a:rPr lang="en-US" dirty="0">
                <a:latin typeface="Arial" charset="0"/>
              </a:rPr>
              <a:t>link address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46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Survey link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 eaLnBrk="1" hangingPunct="1"/>
              <a:t>47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</a:t>
            </a:r>
          </a:p>
          <a:p>
            <a:pPr eaLnBrk="1" hangingPunct="1"/>
            <a:r>
              <a:rPr lang="en-US" dirty="0">
                <a:latin typeface="Arial" charset="0"/>
              </a:rPr>
              <a:t>OT Preaching link address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 eaLnBrk="1" hangingPunct="1"/>
              <a:t>48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</a:t>
            </a:r>
          </a:p>
          <a:p>
            <a:pPr eaLnBrk="1" hangingPunct="1"/>
            <a:r>
              <a:rPr lang="en-US" dirty="0">
                <a:latin typeface="Arial" charset="0"/>
              </a:rPr>
              <a:t>NT Preaching link address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 eaLnBrk="1" hangingPunct="1"/>
              <a:t>49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Preaching/Homiletics link address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 eaLnBrk="1" hangingPunct="1"/>
              <a:t>50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Worldviews</a:t>
            </a:r>
            <a:r>
              <a:rPr lang="en-US" baseline="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link address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 eaLnBrk="1" hangingPunct="1"/>
              <a:t>51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Theology</a:t>
            </a:r>
            <a:r>
              <a:rPr lang="en-US" baseline="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link address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215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Creation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01916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619AE77-C400-7F4B-97E2-A74A02F54CA0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58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MS PGothic" charset="0"/>
              </a:rPr>
              <a:t>Old Testament Survey PPT in Bahasa Indonesia</a:t>
            </a:r>
          </a:p>
          <a:p>
            <a:pPr eaLnBrk="1" hangingPunct="1"/>
            <a:endParaRPr lang="en-US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619AE77-C400-7F4B-97E2-A74A02F54CA0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59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New Testament Survey PPT in Bahasa Indonesia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619AE77-C400-7F4B-97E2-A74A02F54CA0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60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MS PGothic" charset="0"/>
              </a:rPr>
              <a:t>Old Testament Backgrounds PPT in Bahasa Indonesia</a:t>
            </a:r>
          </a:p>
          <a:p>
            <a:pPr eaLnBrk="1" hangingPunct="1"/>
            <a:endParaRPr lang="en-US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619AE77-C400-7F4B-97E2-A74A02F54CA0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61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charset="0"/>
                <a:ea typeface="MS PGothic" charset="0"/>
              </a:rPr>
              <a:t>New Testament </a:t>
            </a:r>
            <a:r>
              <a:rPr lang="en-US" dirty="0">
                <a:latin typeface="Arial" charset="0"/>
                <a:ea typeface="MS PGothic" charset="0"/>
              </a:rPr>
              <a:t>Backgrounds PPT in Bahasa Indonesia</a:t>
            </a:r>
          </a:p>
          <a:p>
            <a:pPr eaLnBrk="1" hangingPunct="1"/>
            <a:endParaRPr lang="en-US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619AE77-C400-7F4B-97E2-A74A02F54CA0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62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65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67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Backgrounds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nb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68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69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Creation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44679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80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81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93E76D3-2964-1041-B0A3-F84AAD1321EC}" type="slidenum">
              <a:rPr lang="en-US" sz="1200" b="0">
                <a:solidFill>
                  <a:prstClr val="black"/>
                </a:solidFill>
                <a:latin typeface="Times" charset="0"/>
              </a:rPr>
              <a:pPr/>
              <a:t>84</a:t>
            </a:fld>
            <a:endParaRPr lang="en-US" sz="1200" b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85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86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Creation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1324B6-FDDF-1C4A-836C-81FE79EAEFB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89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Geography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1324B6-FDDF-1C4A-836C-81FE79EAEFB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90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OT Backgrounds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1324B6-FDDF-1C4A-836C-81FE79EAEFB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91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Backgrounds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1324B6-FDDF-1C4A-836C-81FE79EAEFB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92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OT Survey </a:t>
            </a:r>
            <a:r>
              <a:rPr lang="en-US" baseline="0">
                <a:latin typeface="Arial" charset="0"/>
                <a:ea typeface="ＭＳ Ｐゴシック" charset="0"/>
                <a:cs typeface="ＭＳ Ｐゴシック" charset="0"/>
              </a:rPr>
              <a:t>VN</a:t>
            </a:r>
            <a:endParaRPr lang="en-US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1324B6-FDDF-1C4A-836C-81FE79EAEFB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93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NT Survey </a:t>
            </a:r>
            <a:r>
              <a:rPr lang="en-US" baseline="0">
                <a:latin typeface="Arial" charset="0"/>
                <a:ea typeface="ＭＳ Ｐゴシック" charset="0"/>
                <a:cs typeface="ＭＳ Ｐゴシック" charset="0"/>
              </a:rPr>
              <a:t>VN</a:t>
            </a:r>
            <a:endParaRPr lang="en-US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1324B6-FDDF-1C4A-836C-81FE79EAEFB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94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Preaching/Homiletics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Study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Geograhpy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ch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251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8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396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49165-19DF-3149-AA64-A068393266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255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63819-A2B9-124A-B528-4F910BE0AF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81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2FA6B-FAD5-9A46-A11E-77685279E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318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75DDC-D352-EA40-B34A-55974B4FB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46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AEA9A-715F-914B-B730-5EB63C0FB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67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59031-03CF-DC46-AA2A-F8E7436A21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578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0EF6B-CCCA-5141-9012-2037EA6548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96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CC3CA-B639-D04A-93FD-8264F7601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214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3132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1F54B-DB87-BD42-84B9-D2EBFB201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068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284AE-051E-0945-9754-25572D775B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6032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12BC-E42E-6A47-AD4E-43E189356C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3217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55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72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1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03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1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69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9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6083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3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42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98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27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FFF02F86-F0D1-D148-8E71-029D43C64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70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E70F8E9B-E471-F446-B2DA-B18EF3094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19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8E3684AA-747A-F34E-9AB6-A8F75F43F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67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3B81A6F9-A58C-4544-AE01-883D7FB344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231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E6CB433B-B211-5F48-A3A6-93DF062A7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50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BAD18714-DCC4-A54E-8617-E59C8BC59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9329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D9D389D7-8313-9248-AC3D-1CBCFB2AD4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163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8AE8EDFA-EF51-1244-9BDF-15D6EB397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33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F44DCB-E444-6949-9F48-6DF817B19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91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9D2D043-21EC-EB4B-9CB2-15CA99403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40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F0164CA6-8770-BF4D-898A-B43DDFF46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45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35379"/>
      </p:ext>
    </p:extLst>
  </p:cSld>
  <p:clrMapOvr>
    <a:masterClrMapping/>
  </p:clrMapOvr>
  <p:transition spd="med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8894"/>
      </p:ext>
    </p:extLst>
  </p:cSld>
  <p:clrMapOvr>
    <a:masterClrMapping/>
  </p:clrMapOvr>
  <p:transition spd="med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44876"/>
      </p:ext>
    </p:extLst>
  </p:cSld>
  <p:clrMapOvr>
    <a:masterClrMapping/>
  </p:clrMapOvr>
  <p:transition spd="med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4266"/>
      </p:ext>
    </p:extLst>
  </p:cSld>
  <p:clrMapOvr>
    <a:masterClrMapping/>
  </p:clrMapOvr>
  <p:transition spd="med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3581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236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86481"/>
      </p:ext>
    </p:extLst>
  </p:cSld>
  <p:clrMapOvr>
    <a:masterClrMapping/>
  </p:clrMapOvr>
  <p:transition spd="med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4435"/>
      </p:ext>
    </p:extLst>
  </p:cSld>
  <p:clrMapOvr>
    <a:masterClrMapping/>
  </p:clrMapOvr>
  <p:transition spd="med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85788"/>
      </p:ext>
    </p:extLst>
  </p:cSld>
  <p:clrMapOvr>
    <a:masterClrMapping/>
  </p:clrMapOvr>
  <p:transition spd="med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6438"/>
      </p:ext>
    </p:extLst>
  </p:cSld>
  <p:clrMapOvr>
    <a:masterClrMapping/>
  </p:clrMapOvr>
  <p:transition spd="med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67573"/>
      </p:ext>
    </p:extLst>
  </p:cSld>
  <p:clrMapOvr>
    <a:masterClrMapping/>
  </p:clrMapOvr>
  <p:transition spd="med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6624"/>
      </p:ext>
    </p:extLst>
  </p:cSld>
  <p:clrMapOvr>
    <a:masterClrMapping/>
  </p:clrMapOvr>
  <p:transition spd="med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12177184" cy="6845300"/>
            <a:chOff x="0" y="0"/>
            <a:chExt cx="5753" cy="4312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733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/>
                <a:ahLst/>
                <a:cxnLst>
                  <a:cxn ang="0">
                    <a:pos x="91" y="33"/>
                  </a:cxn>
                  <a:cxn ang="0">
                    <a:pos x="212" y="76"/>
                  </a:cxn>
                  <a:cxn ang="0">
                    <a:pos x="332" y="174"/>
                  </a:cxn>
                  <a:cxn ang="0">
                    <a:pos x="383" y="305"/>
                  </a:cxn>
                  <a:cxn ang="0">
                    <a:pos x="443" y="446"/>
                  </a:cxn>
                  <a:cxn ang="0">
                    <a:pos x="453" y="620"/>
                  </a:cxn>
                  <a:cxn ang="0">
                    <a:pos x="494" y="751"/>
                  </a:cxn>
                  <a:cxn ang="0">
                    <a:pos x="494" y="882"/>
                  </a:cxn>
                  <a:cxn ang="0">
                    <a:pos x="483" y="1012"/>
                  </a:cxn>
                  <a:cxn ang="0">
                    <a:pos x="473" y="1143"/>
                  </a:cxn>
                  <a:cxn ang="0">
                    <a:pos x="463" y="1284"/>
                  </a:cxn>
                  <a:cxn ang="0">
                    <a:pos x="433" y="1426"/>
                  </a:cxn>
                  <a:cxn ang="0">
                    <a:pos x="383" y="1556"/>
                  </a:cxn>
                  <a:cxn ang="0">
                    <a:pos x="353" y="1687"/>
                  </a:cxn>
                  <a:cxn ang="0">
                    <a:pos x="443" y="1796"/>
                  </a:cxn>
                  <a:cxn ang="0">
                    <a:pos x="494" y="1937"/>
                  </a:cxn>
                  <a:cxn ang="0">
                    <a:pos x="524" y="2068"/>
                  </a:cxn>
                  <a:cxn ang="0">
                    <a:pos x="614" y="2198"/>
                  </a:cxn>
                  <a:cxn ang="0">
                    <a:pos x="705" y="2351"/>
                  </a:cxn>
                  <a:cxn ang="0">
                    <a:pos x="836" y="2470"/>
                  </a:cxn>
                  <a:cxn ang="0">
                    <a:pos x="947" y="2612"/>
                  </a:cxn>
                  <a:cxn ang="0">
                    <a:pos x="1078" y="2721"/>
                  </a:cxn>
                  <a:cxn ang="0">
                    <a:pos x="1158" y="2851"/>
                  </a:cxn>
                  <a:cxn ang="0">
                    <a:pos x="1269" y="3004"/>
                  </a:cxn>
                  <a:cxn ang="0">
                    <a:pos x="1319" y="3156"/>
                  </a:cxn>
                  <a:cxn ang="0">
                    <a:pos x="1370" y="3308"/>
                  </a:cxn>
                  <a:cxn ang="0">
                    <a:pos x="1400" y="3439"/>
                  </a:cxn>
                  <a:cxn ang="0">
                    <a:pos x="1410" y="3145"/>
                  </a:cxn>
                  <a:cxn ang="0">
                    <a:pos x="1340" y="3058"/>
                  </a:cxn>
                  <a:cxn ang="0">
                    <a:pos x="1259" y="2862"/>
                  </a:cxn>
                  <a:cxn ang="0">
                    <a:pos x="1098" y="2721"/>
                  </a:cxn>
                  <a:cxn ang="0">
                    <a:pos x="997" y="2514"/>
                  </a:cxn>
                  <a:cxn ang="0">
                    <a:pos x="806" y="2449"/>
                  </a:cxn>
                  <a:cxn ang="0">
                    <a:pos x="735" y="2307"/>
                  </a:cxn>
                  <a:cxn ang="0">
                    <a:pos x="635" y="2187"/>
                  </a:cxn>
                  <a:cxn ang="0">
                    <a:pos x="534" y="1959"/>
                  </a:cxn>
                  <a:cxn ang="0">
                    <a:pos x="443" y="1785"/>
                  </a:cxn>
                  <a:cxn ang="0">
                    <a:pos x="403" y="1632"/>
                  </a:cxn>
                  <a:cxn ang="0">
                    <a:pos x="433" y="1491"/>
                  </a:cxn>
                  <a:cxn ang="0">
                    <a:pos x="483" y="1349"/>
                  </a:cxn>
                  <a:cxn ang="0">
                    <a:pos x="483" y="1208"/>
                  </a:cxn>
                  <a:cxn ang="0">
                    <a:pos x="524" y="1023"/>
                  </a:cxn>
                  <a:cxn ang="0">
                    <a:pos x="514" y="805"/>
                  </a:cxn>
                  <a:cxn ang="0">
                    <a:pos x="534" y="642"/>
                  </a:cxn>
                  <a:cxn ang="0">
                    <a:pos x="554" y="522"/>
                  </a:cxn>
                  <a:cxn ang="0">
                    <a:pos x="665" y="392"/>
                  </a:cxn>
                  <a:cxn ang="0">
                    <a:pos x="826" y="218"/>
                  </a:cxn>
                  <a:cxn ang="0">
                    <a:pos x="876" y="76"/>
                  </a:cxn>
                  <a:cxn ang="0">
                    <a:pos x="917" y="11"/>
                  </a:cxn>
                  <a:cxn ang="0">
                    <a:pos x="765" y="87"/>
                  </a:cxn>
                  <a:cxn ang="0">
                    <a:pos x="755" y="218"/>
                  </a:cxn>
                  <a:cxn ang="0">
                    <a:pos x="745" y="305"/>
                  </a:cxn>
                  <a:cxn ang="0">
                    <a:pos x="624" y="435"/>
                  </a:cxn>
                  <a:cxn ang="0">
                    <a:pos x="534" y="522"/>
                  </a:cxn>
                  <a:cxn ang="0">
                    <a:pos x="483" y="664"/>
                  </a:cxn>
                  <a:cxn ang="0">
                    <a:pos x="473" y="511"/>
                  </a:cxn>
                  <a:cxn ang="0">
                    <a:pos x="443" y="348"/>
                  </a:cxn>
                  <a:cxn ang="0">
                    <a:pos x="383" y="218"/>
                  </a:cxn>
                  <a:cxn ang="0">
                    <a:pos x="302" y="98"/>
                  </a:cxn>
                  <a:cxn ang="0">
                    <a:pos x="181" y="33"/>
                  </a:cxn>
                  <a:cxn ang="0">
                    <a:pos x="60" y="1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/>
                <a:ahLst/>
                <a:cxnLst>
                  <a:cxn ang="0">
                    <a:pos x="40" y="43"/>
                  </a:cxn>
                  <a:cxn ang="0">
                    <a:pos x="141" y="65"/>
                  </a:cxn>
                  <a:cxn ang="0">
                    <a:pos x="232" y="76"/>
                  </a:cxn>
                  <a:cxn ang="0">
                    <a:pos x="363" y="130"/>
                  </a:cxn>
                  <a:cxn ang="0">
                    <a:pos x="504" y="130"/>
                  </a:cxn>
                  <a:cxn ang="0">
                    <a:pos x="604" y="141"/>
                  </a:cxn>
                  <a:cxn ang="0">
                    <a:pos x="705" y="196"/>
                  </a:cxn>
                  <a:cxn ang="0">
                    <a:pos x="765" y="250"/>
                  </a:cxn>
                  <a:cxn ang="0">
                    <a:pos x="906" y="261"/>
                  </a:cxn>
                  <a:cxn ang="0">
                    <a:pos x="1007" y="261"/>
                  </a:cxn>
                  <a:cxn ang="0">
                    <a:pos x="1148" y="250"/>
                  </a:cxn>
                  <a:cxn ang="0">
                    <a:pos x="1219" y="304"/>
                  </a:cxn>
                  <a:cxn ang="0">
                    <a:pos x="1299" y="315"/>
                  </a:cxn>
                  <a:cxn ang="0">
                    <a:pos x="1380" y="380"/>
                  </a:cxn>
                  <a:cxn ang="0">
                    <a:pos x="1460" y="424"/>
                  </a:cxn>
                  <a:cxn ang="0">
                    <a:pos x="1541" y="446"/>
                  </a:cxn>
                  <a:cxn ang="0">
                    <a:pos x="1662" y="446"/>
                  </a:cxn>
                  <a:cxn ang="0">
                    <a:pos x="1752" y="456"/>
                  </a:cxn>
                  <a:cxn ang="0">
                    <a:pos x="1883" y="467"/>
                  </a:cxn>
                  <a:cxn ang="0">
                    <a:pos x="1964" y="489"/>
                  </a:cxn>
                  <a:cxn ang="0">
                    <a:pos x="1863" y="467"/>
                  </a:cxn>
                  <a:cxn ang="0">
                    <a:pos x="1783" y="446"/>
                  </a:cxn>
                  <a:cxn ang="0">
                    <a:pos x="1692" y="446"/>
                  </a:cxn>
                  <a:cxn ang="0">
                    <a:pos x="1611" y="402"/>
                  </a:cxn>
                  <a:cxn ang="0">
                    <a:pos x="1531" y="413"/>
                  </a:cxn>
                  <a:cxn ang="0">
                    <a:pos x="1450" y="369"/>
                  </a:cxn>
                  <a:cxn ang="0">
                    <a:pos x="1370" y="348"/>
                  </a:cxn>
                  <a:cxn ang="0">
                    <a:pos x="1289" y="272"/>
                  </a:cxn>
                  <a:cxn ang="0">
                    <a:pos x="1209" y="283"/>
                  </a:cxn>
                  <a:cxn ang="0">
                    <a:pos x="1047" y="130"/>
                  </a:cxn>
                  <a:cxn ang="0">
                    <a:pos x="927" y="130"/>
                  </a:cxn>
                  <a:cxn ang="0">
                    <a:pos x="886" y="228"/>
                  </a:cxn>
                  <a:cxn ang="0">
                    <a:pos x="806" y="228"/>
                  </a:cxn>
                  <a:cxn ang="0">
                    <a:pos x="725" y="196"/>
                  </a:cxn>
                  <a:cxn ang="0">
                    <a:pos x="624" y="152"/>
                  </a:cxn>
                  <a:cxn ang="0">
                    <a:pos x="544" y="109"/>
                  </a:cxn>
                  <a:cxn ang="0">
                    <a:pos x="443" y="109"/>
                  </a:cxn>
                  <a:cxn ang="0">
                    <a:pos x="353" y="76"/>
                  </a:cxn>
                  <a:cxn ang="0">
                    <a:pos x="262" y="87"/>
                  </a:cxn>
                  <a:cxn ang="0">
                    <a:pos x="181" y="43"/>
                  </a:cxn>
                  <a:cxn ang="0">
                    <a:pos x="101" y="33"/>
                  </a:cxn>
                  <a:cxn ang="0">
                    <a:pos x="20" y="11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/>
                <a:ahLst/>
                <a:cxnLst>
                  <a:cxn ang="0">
                    <a:pos x="977" y="76"/>
                  </a:cxn>
                  <a:cxn ang="0">
                    <a:pos x="907" y="152"/>
                  </a:cxn>
                  <a:cxn ang="0">
                    <a:pos x="826" y="131"/>
                  </a:cxn>
                  <a:cxn ang="0">
                    <a:pos x="745" y="152"/>
                  </a:cxn>
                  <a:cxn ang="0">
                    <a:pos x="685" y="229"/>
                  </a:cxn>
                  <a:cxn ang="0">
                    <a:pos x="604" y="250"/>
                  </a:cxn>
                  <a:cxn ang="0">
                    <a:pos x="524" y="283"/>
                  </a:cxn>
                  <a:cxn ang="0">
                    <a:pos x="443" y="348"/>
                  </a:cxn>
                  <a:cxn ang="0">
                    <a:pos x="383" y="435"/>
                  </a:cxn>
                  <a:cxn ang="0">
                    <a:pos x="343" y="511"/>
                  </a:cxn>
                  <a:cxn ang="0">
                    <a:pos x="302" y="599"/>
                  </a:cxn>
                  <a:cxn ang="0">
                    <a:pos x="222" y="599"/>
                  </a:cxn>
                  <a:cxn ang="0">
                    <a:pos x="141" y="653"/>
                  </a:cxn>
                  <a:cxn ang="0">
                    <a:pos x="60" y="653"/>
                  </a:cxn>
                  <a:cxn ang="0">
                    <a:pos x="0" y="707"/>
                  </a:cxn>
                  <a:cxn ang="0">
                    <a:pos x="81" y="729"/>
                  </a:cxn>
                  <a:cxn ang="0">
                    <a:pos x="141" y="816"/>
                  </a:cxn>
                  <a:cxn ang="0">
                    <a:pos x="222" y="816"/>
                  </a:cxn>
                  <a:cxn ang="0">
                    <a:pos x="302" y="860"/>
                  </a:cxn>
                  <a:cxn ang="0">
                    <a:pos x="383" y="914"/>
                  </a:cxn>
                  <a:cxn ang="0">
                    <a:pos x="463" y="914"/>
                  </a:cxn>
                  <a:cxn ang="0">
                    <a:pos x="524" y="882"/>
                  </a:cxn>
                  <a:cxn ang="0">
                    <a:pos x="584" y="816"/>
                  </a:cxn>
                  <a:cxn ang="0">
                    <a:pos x="655" y="784"/>
                  </a:cxn>
                  <a:cxn ang="0">
                    <a:pos x="705" y="871"/>
                  </a:cxn>
                  <a:cxn ang="0">
                    <a:pos x="735" y="958"/>
                  </a:cxn>
                  <a:cxn ang="0">
                    <a:pos x="796" y="1088"/>
                  </a:cxn>
                  <a:cxn ang="0">
                    <a:pos x="846" y="1186"/>
                  </a:cxn>
                  <a:cxn ang="0">
                    <a:pos x="876" y="1273"/>
                  </a:cxn>
                  <a:cxn ang="0">
                    <a:pos x="907" y="1360"/>
                  </a:cxn>
                  <a:cxn ang="0">
                    <a:pos x="917" y="1447"/>
                  </a:cxn>
                  <a:cxn ang="0">
                    <a:pos x="957" y="1534"/>
                  </a:cxn>
                  <a:cxn ang="0">
                    <a:pos x="977" y="1622"/>
                  </a:cxn>
                  <a:cxn ang="0">
                    <a:pos x="1017" y="1709"/>
                  </a:cxn>
                  <a:cxn ang="0">
                    <a:pos x="1041" y="1763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/>
                <a:ahLst/>
                <a:cxnLst>
                  <a:cxn ang="0">
                    <a:pos x="151" y="54"/>
                  </a:cxn>
                  <a:cxn ang="0">
                    <a:pos x="282" y="250"/>
                  </a:cxn>
                  <a:cxn ang="0">
                    <a:pos x="524" y="261"/>
                  </a:cxn>
                  <a:cxn ang="0">
                    <a:pos x="686" y="467"/>
                  </a:cxn>
                  <a:cxn ang="0">
                    <a:pos x="766" y="706"/>
                  </a:cxn>
                  <a:cxn ang="0">
                    <a:pos x="918" y="739"/>
                  </a:cxn>
                  <a:cxn ang="0">
                    <a:pos x="1008" y="815"/>
                  </a:cxn>
                  <a:cxn ang="0">
                    <a:pos x="1210" y="869"/>
                  </a:cxn>
                  <a:cxn ang="0">
                    <a:pos x="1331" y="772"/>
                  </a:cxn>
                  <a:cxn ang="0">
                    <a:pos x="1412" y="565"/>
                  </a:cxn>
                  <a:cxn ang="0">
                    <a:pos x="1291" y="359"/>
                  </a:cxn>
                  <a:cxn ang="0">
                    <a:pos x="1412" y="163"/>
                  </a:cxn>
                  <a:cxn ang="0">
                    <a:pos x="1603" y="206"/>
                  </a:cxn>
                  <a:cxn ang="0">
                    <a:pos x="1785" y="250"/>
                  </a:cxn>
                  <a:cxn ang="0">
                    <a:pos x="1967" y="250"/>
                  </a:cxn>
                  <a:cxn ang="0">
                    <a:pos x="2088" y="217"/>
                  </a:cxn>
                  <a:cxn ang="0">
                    <a:pos x="2219" y="120"/>
                  </a:cxn>
                  <a:cxn ang="0">
                    <a:pos x="2420" y="261"/>
                  </a:cxn>
                  <a:cxn ang="0">
                    <a:pos x="2612" y="348"/>
                  </a:cxn>
                  <a:cxn ang="0">
                    <a:pos x="2783" y="478"/>
                  </a:cxn>
                  <a:cxn ang="0">
                    <a:pos x="2985" y="576"/>
                  </a:cxn>
                  <a:cxn ang="0">
                    <a:pos x="3177" y="652"/>
                  </a:cxn>
                  <a:cxn ang="0">
                    <a:pos x="3378" y="772"/>
                  </a:cxn>
                  <a:cxn ang="0">
                    <a:pos x="3580" y="706"/>
                  </a:cxn>
                  <a:cxn ang="0">
                    <a:pos x="3782" y="772"/>
                  </a:cxn>
                  <a:cxn ang="0">
                    <a:pos x="3983" y="706"/>
                  </a:cxn>
                  <a:cxn ang="0">
                    <a:pos x="4195" y="696"/>
                  </a:cxn>
                  <a:cxn ang="0">
                    <a:pos x="4397" y="783"/>
                  </a:cxn>
                  <a:cxn ang="0">
                    <a:pos x="4599" y="783"/>
                  </a:cxn>
                  <a:cxn ang="0">
                    <a:pos x="4800" y="761"/>
                  </a:cxn>
                  <a:cxn ang="0">
                    <a:pos x="4760" y="848"/>
                  </a:cxn>
                  <a:cxn ang="0">
                    <a:pos x="4498" y="924"/>
                  </a:cxn>
                  <a:cxn ang="0">
                    <a:pos x="4296" y="978"/>
                  </a:cxn>
                  <a:cxn ang="0">
                    <a:pos x="4276" y="1130"/>
                  </a:cxn>
                  <a:cxn ang="0">
                    <a:pos x="4165" y="1293"/>
                  </a:cxn>
                  <a:cxn ang="0">
                    <a:pos x="3933" y="1337"/>
                  </a:cxn>
                  <a:cxn ang="0">
                    <a:pos x="3620" y="1185"/>
                  </a:cxn>
                  <a:cxn ang="0">
                    <a:pos x="3409" y="1011"/>
                  </a:cxn>
                  <a:cxn ang="0">
                    <a:pos x="3177" y="978"/>
                  </a:cxn>
                  <a:cxn ang="0">
                    <a:pos x="2955" y="859"/>
                  </a:cxn>
                  <a:cxn ang="0">
                    <a:pos x="2703" y="848"/>
                  </a:cxn>
                  <a:cxn ang="0">
                    <a:pos x="2471" y="924"/>
                  </a:cxn>
                  <a:cxn ang="0">
                    <a:pos x="2239" y="859"/>
                  </a:cxn>
                  <a:cxn ang="0">
                    <a:pos x="2027" y="772"/>
                  </a:cxn>
                  <a:cxn ang="0">
                    <a:pos x="1926" y="946"/>
                  </a:cxn>
                  <a:cxn ang="0">
                    <a:pos x="1916" y="1163"/>
                  </a:cxn>
                  <a:cxn ang="0">
                    <a:pos x="1805" y="1359"/>
                  </a:cxn>
                  <a:cxn ang="0">
                    <a:pos x="1593" y="1402"/>
                  </a:cxn>
                  <a:cxn ang="0">
                    <a:pos x="1382" y="1326"/>
                  </a:cxn>
                  <a:cxn ang="0">
                    <a:pos x="1180" y="1239"/>
                  </a:cxn>
                  <a:cxn ang="0">
                    <a:pos x="978" y="1217"/>
                  </a:cxn>
                  <a:cxn ang="0">
                    <a:pos x="777" y="1337"/>
                  </a:cxn>
                  <a:cxn ang="0">
                    <a:pos x="625" y="1250"/>
                  </a:cxn>
                  <a:cxn ang="0">
                    <a:pos x="504" y="1087"/>
                  </a:cxn>
                  <a:cxn ang="0">
                    <a:pos x="373" y="902"/>
                  </a:cxn>
                  <a:cxn ang="0">
                    <a:pos x="182" y="783"/>
                  </a:cxn>
                  <a:cxn ang="0">
                    <a:pos x="121" y="598"/>
                  </a:cxn>
                  <a:cxn ang="0">
                    <a:pos x="61" y="413"/>
                  </a:cxn>
                  <a:cxn ang="0">
                    <a:pos x="61" y="196"/>
                  </a:cxn>
                  <a:cxn ang="0">
                    <a:pos x="0" y="0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/>
                <a:ahLst/>
                <a:cxnLst>
                  <a:cxn ang="0">
                    <a:pos x="968" y="2686"/>
                  </a:cxn>
                  <a:cxn ang="0">
                    <a:pos x="766" y="3045"/>
                  </a:cxn>
                  <a:cxn ang="0">
                    <a:pos x="474" y="3121"/>
                  </a:cxn>
                  <a:cxn ang="0">
                    <a:pos x="161" y="3067"/>
                  </a:cxn>
                  <a:cxn ang="0">
                    <a:pos x="182" y="2893"/>
                  </a:cxn>
                  <a:cxn ang="0">
                    <a:pos x="504" y="2828"/>
                  </a:cxn>
                  <a:cxn ang="0">
                    <a:pos x="807" y="2708"/>
                  </a:cxn>
                  <a:cxn ang="0">
                    <a:pos x="958" y="2447"/>
                  </a:cxn>
                  <a:cxn ang="0">
                    <a:pos x="645" y="2186"/>
                  </a:cxn>
                  <a:cxn ang="0">
                    <a:pos x="303" y="2001"/>
                  </a:cxn>
                  <a:cxn ang="0">
                    <a:pos x="444" y="2012"/>
                  </a:cxn>
                  <a:cxn ang="0">
                    <a:pos x="837" y="2077"/>
                  </a:cxn>
                  <a:cxn ang="0">
                    <a:pos x="1190" y="2186"/>
                  </a:cxn>
                  <a:cxn ang="0">
                    <a:pos x="1291" y="2230"/>
                  </a:cxn>
                  <a:cxn ang="0">
                    <a:pos x="1553" y="1990"/>
                  </a:cxn>
                  <a:cxn ang="0">
                    <a:pos x="1896" y="1795"/>
                  </a:cxn>
                  <a:cxn ang="0">
                    <a:pos x="2047" y="1468"/>
                  </a:cxn>
                  <a:cxn ang="0">
                    <a:pos x="2148" y="1523"/>
                  </a:cxn>
                  <a:cxn ang="0">
                    <a:pos x="2350" y="1370"/>
                  </a:cxn>
                  <a:cxn ang="0">
                    <a:pos x="2158" y="1088"/>
                  </a:cxn>
                  <a:cxn ang="0">
                    <a:pos x="2077" y="653"/>
                  </a:cxn>
                  <a:cxn ang="0">
                    <a:pos x="1876" y="359"/>
                  </a:cxn>
                  <a:cxn ang="0">
                    <a:pos x="1674" y="65"/>
                  </a:cxn>
                  <a:cxn ang="0">
                    <a:pos x="1967" y="131"/>
                  </a:cxn>
                  <a:cxn ang="0">
                    <a:pos x="2198" y="348"/>
                  </a:cxn>
                  <a:cxn ang="0">
                    <a:pos x="2188" y="674"/>
                  </a:cxn>
                  <a:cxn ang="0">
                    <a:pos x="2309" y="914"/>
                  </a:cxn>
                  <a:cxn ang="0">
                    <a:pos x="2562" y="707"/>
                  </a:cxn>
                  <a:cxn ang="0">
                    <a:pos x="2400" y="326"/>
                  </a:cxn>
                  <a:cxn ang="0">
                    <a:pos x="2794" y="163"/>
                  </a:cxn>
                  <a:cxn ang="0">
                    <a:pos x="3207" y="196"/>
                  </a:cxn>
                  <a:cxn ang="0">
                    <a:pos x="3247" y="555"/>
                  </a:cxn>
                  <a:cxn ang="0">
                    <a:pos x="3086" y="783"/>
                  </a:cxn>
                  <a:cxn ang="0">
                    <a:pos x="2783" y="881"/>
                  </a:cxn>
                  <a:cxn ang="0">
                    <a:pos x="3096" y="1055"/>
                  </a:cxn>
                  <a:cxn ang="0">
                    <a:pos x="3499" y="1033"/>
                  </a:cxn>
                  <a:cxn ang="0">
                    <a:pos x="3741" y="1283"/>
                  </a:cxn>
                  <a:cxn ang="0">
                    <a:pos x="3661" y="1664"/>
                  </a:cxn>
                  <a:cxn ang="0">
                    <a:pos x="3873" y="1903"/>
                  </a:cxn>
                  <a:cxn ang="0">
                    <a:pos x="4175" y="1784"/>
                  </a:cxn>
                  <a:cxn ang="0">
                    <a:pos x="4468" y="1631"/>
                  </a:cxn>
                  <a:cxn ang="0">
                    <a:pos x="4720" y="1392"/>
                  </a:cxn>
                  <a:cxn ang="0">
                    <a:pos x="4992" y="1490"/>
                  </a:cxn>
                  <a:cxn ang="0">
                    <a:pos x="4730" y="1762"/>
                  </a:cxn>
                  <a:cxn ang="0">
                    <a:pos x="4518" y="2132"/>
                  </a:cxn>
                  <a:cxn ang="0">
                    <a:pos x="4266" y="2491"/>
                  </a:cxn>
                  <a:cxn ang="0">
                    <a:pos x="3812" y="2469"/>
                  </a:cxn>
                  <a:cxn ang="0">
                    <a:pos x="3560" y="2317"/>
                  </a:cxn>
                  <a:cxn ang="0">
                    <a:pos x="3550" y="1849"/>
                  </a:cxn>
                  <a:cxn ang="0">
                    <a:pos x="3348" y="1566"/>
                  </a:cxn>
                  <a:cxn ang="0">
                    <a:pos x="3005" y="1773"/>
                  </a:cxn>
                  <a:cxn ang="0">
                    <a:pos x="2824" y="1566"/>
                  </a:cxn>
                  <a:cxn ang="0">
                    <a:pos x="2582" y="1294"/>
                  </a:cxn>
                  <a:cxn ang="0">
                    <a:pos x="2279" y="1577"/>
                  </a:cxn>
                  <a:cxn ang="0">
                    <a:pos x="2158" y="2001"/>
                  </a:cxn>
                  <a:cxn ang="0">
                    <a:pos x="1896" y="2328"/>
                  </a:cxn>
                  <a:cxn ang="0">
                    <a:pos x="1755" y="2643"/>
                  </a:cxn>
                  <a:cxn ang="0">
                    <a:pos x="1392" y="2436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/>
                <a:ahLst/>
                <a:cxnLst>
                  <a:cxn ang="0">
                    <a:pos x="154" y="44"/>
                  </a:cxn>
                  <a:cxn ang="0">
                    <a:pos x="168" y="102"/>
                  </a:cxn>
                  <a:cxn ang="0">
                    <a:pos x="174" y="160"/>
                  </a:cxn>
                  <a:cxn ang="0">
                    <a:pos x="201" y="226"/>
                  </a:cxn>
                  <a:cxn ang="0">
                    <a:pos x="208" y="291"/>
                  </a:cxn>
                  <a:cxn ang="0">
                    <a:pos x="221" y="349"/>
                  </a:cxn>
                  <a:cxn ang="0">
                    <a:pos x="228" y="415"/>
                  </a:cxn>
                  <a:cxn ang="0">
                    <a:pos x="221" y="473"/>
                  </a:cxn>
                  <a:cxn ang="0">
                    <a:pos x="201" y="524"/>
                  </a:cxn>
                  <a:cxn ang="0">
                    <a:pos x="161" y="466"/>
                  </a:cxn>
                  <a:cxn ang="0">
                    <a:pos x="107" y="437"/>
                  </a:cxn>
                  <a:cxn ang="0">
                    <a:pos x="54" y="422"/>
                  </a:cxn>
                  <a:cxn ang="0">
                    <a:pos x="0" y="408"/>
                  </a:cxn>
                  <a:cxn ang="0">
                    <a:pos x="54" y="451"/>
                  </a:cxn>
                  <a:cxn ang="0">
                    <a:pos x="107" y="458"/>
                  </a:cxn>
                  <a:cxn ang="0">
                    <a:pos x="148" y="488"/>
                  </a:cxn>
                  <a:cxn ang="0">
                    <a:pos x="181" y="546"/>
                  </a:cxn>
                  <a:cxn ang="0">
                    <a:pos x="235" y="531"/>
                  </a:cxn>
                  <a:cxn ang="0">
                    <a:pos x="289" y="546"/>
                  </a:cxn>
                  <a:cxn ang="0">
                    <a:pos x="342" y="582"/>
                  </a:cxn>
                  <a:cxn ang="0">
                    <a:pos x="396" y="597"/>
                  </a:cxn>
                  <a:cxn ang="0">
                    <a:pos x="483" y="604"/>
                  </a:cxn>
                  <a:cxn ang="0">
                    <a:pos x="544" y="589"/>
                  </a:cxn>
                  <a:cxn ang="0">
                    <a:pos x="604" y="582"/>
                  </a:cxn>
                  <a:cxn ang="0">
                    <a:pos x="671" y="568"/>
                  </a:cxn>
                  <a:cxn ang="0">
                    <a:pos x="604" y="568"/>
                  </a:cxn>
                  <a:cxn ang="0">
                    <a:pos x="537" y="575"/>
                  </a:cxn>
                  <a:cxn ang="0">
                    <a:pos x="483" y="575"/>
                  </a:cxn>
                  <a:cxn ang="0">
                    <a:pos x="429" y="575"/>
                  </a:cxn>
                  <a:cxn ang="0">
                    <a:pos x="376" y="568"/>
                  </a:cxn>
                  <a:cxn ang="0">
                    <a:pos x="322" y="524"/>
                  </a:cxn>
                  <a:cxn ang="0">
                    <a:pos x="268" y="509"/>
                  </a:cxn>
                  <a:cxn ang="0">
                    <a:pos x="255" y="451"/>
                  </a:cxn>
                  <a:cxn ang="0">
                    <a:pos x="255" y="393"/>
                  </a:cxn>
                  <a:cxn ang="0">
                    <a:pos x="248" y="327"/>
                  </a:cxn>
                  <a:cxn ang="0">
                    <a:pos x="242" y="269"/>
                  </a:cxn>
                  <a:cxn ang="0">
                    <a:pos x="228" y="211"/>
                  </a:cxn>
                  <a:cxn ang="0">
                    <a:pos x="201" y="146"/>
                  </a:cxn>
                  <a:cxn ang="0">
                    <a:pos x="141" y="109"/>
                  </a:cxn>
                  <a:cxn ang="0">
                    <a:pos x="161" y="51"/>
                  </a:cxn>
                  <a:cxn ang="0">
                    <a:pos x="134" y="0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/>
                <a:ahLst/>
                <a:cxnLst>
                  <a:cxn ang="0">
                    <a:pos x="1122" y="87"/>
                  </a:cxn>
                  <a:cxn ang="0">
                    <a:pos x="1095" y="210"/>
                  </a:cxn>
                  <a:cxn ang="0">
                    <a:pos x="1054" y="319"/>
                  </a:cxn>
                  <a:cxn ang="0">
                    <a:pos x="1034" y="406"/>
                  </a:cxn>
                  <a:cxn ang="0">
                    <a:pos x="1075" y="522"/>
                  </a:cxn>
                  <a:cxn ang="0">
                    <a:pos x="1054" y="638"/>
                  </a:cxn>
                  <a:cxn ang="0">
                    <a:pos x="1028" y="754"/>
                  </a:cxn>
                  <a:cxn ang="0">
                    <a:pos x="947" y="863"/>
                  </a:cxn>
                  <a:cxn ang="0">
                    <a:pos x="913" y="979"/>
                  </a:cxn>
                  <a:cxn ang="0">
                    <a:pos x="860" y="1103"/>
                  </a:cxn>
                  <a:cxn ang="0">
                    <a:pos x="813" y="1219"/>
                  </a:cxn>
                  <a:cxn ang="0">
                    <a:pos x="719" y="1313"/>
                  </a:cxn>
                  <a:cxn ang="0">
                    <a:pos x="611" y="1320"/>
                  </a:cxn>
                  <a:cxn ang="0">
                    <a:pos x="504" y="1320"/>
                  </a:cxn>
                  <a:cxn ang="0">
                    <a:pos x="396" y="1364"/>
                  </a:cxn>
                  <a:cxn ang="0">
                    <a:pos x="316" y="1248"/>
                  </a:cxn>
                  <a:cxn ang="0">
                    <a:pos x="208" y="1175"/>
                  </a:cxn>
                  <a:cxn ang="0">
                    <a:pos x="101" y="1175"/>
                  </a:cxn>
                  <a:cxn ang="0">
                    <a:pos x="40" y="1182"/>
                  </a:cxn>
                  <a:cxn ang="0">
                    <a:pos x="141" y="1240"/>
                  </a:cxn>
                  <a:cxn ang="0">
                    <a:pos x="235" y="1328"/>
                  </a:cxn>
                  <a:cxn ang="0">
                    <a:pos x="349" y="1386"/>
                  </a:cxn>
                  <a:cxn ang="0">
                    <a:pos x="356" y="1531"/>
                  </a:cxn>
                  <a:cxn ang="0">
                    <a:pos x="349" y="1690"/>
                  </a:cxn>
                  <a:cxn ang="0">
                    <a:pos x="296" y="1821"/>
                  </a:cxn>
                  <a:cxn ang="0">
                    <a:pos x="235" y="1951"/>
                  </a:cxn>
                  <a:cxn ang="0">
                    <a:pos x="168" y="2082"/>
                  </a:cxn>
                  <a:cxn ang="0">
                    <a:pos x="134" y="2213"/>
                  </a:cxn>
                  <a:cxn ang="0">
                    <a:pos x="67" y="2329"/>
                  </a:cxn>
                  <a:cxn ang="0">
                    <a:pos x="27" y="2452"/>
                  </a:cxn>
                  <a:cxn ang="0">
                    <a:pos x="20" y="2510"/>
                  </a:cxn>
                  <a:cxn ang="0">
                    <a:pos x="81" y="2387"/>
                  </a:cxn>
                  <a:cxn ang="0">
                    <a:pos x="148" y="2271"/>
                  </a:cxn>
                  <a:cxn ang="0">
                    <a:pos x="201" y="2147"/>
                  </a:cxn>
                  <a:cxn ang="0">
                    <a:pos x="242" y="2002"/>
                  </a:cxn>
                  <a:cxn ang="0">
                    <a:pos x="316" y="1886"/>
                  </a:cxn>
                  <a:cxn ang="0">
                    <a:pos x="403" y="1763"/>
                  </a:cxn>
                  <a:cxn ang="0">
                    <a:pos x="430" y="1639"/>
                  </a:cxn>
                  <a:cxn ang="0">
                    <a:pos x="423" y="1523"/>
                  </a:cxn>
                  <a:cxn ang="0">
                    <a:pos x="497" y="1444"/>
                  </a:cxn>
                  <a:cxn ang="0">
                    <a:pos x="651" y="1407"/>
                  </a:cxn>
                  <a:cxn ang="0">
                    <a:pos x="792" y="1364"/>
                  </a:cxn>
                  <a:cxn ang="0">
                    <a:pos x="866" y="1255"/>
                  </a:cxn>
                  <a:cxn ang="0">
                    <a:pos x="907" y="1074"/>
                  </a:cxn>
                  <a:cxn ang="0">
                    <a:pos x="1014" y="979"/>
                  </a:cxn>
                  <a:cxn ang="0">
                    <a:pos x="1048" y="856"/>
                  </a:cxn>
                  <a:cxn ang="0">
                    <a:pos x="1088" y="733"/>
                  </a:cxn>
                  <a:cxn ang="0">
                    <a:pos x="1115" y="617"/>
                  </a:cxn>
                  <a:cxn ang="0">
                    <a:pos x="1108" y="493"/>
                  </a:cxn>
                  <a:cxn ang="0">
                    <a:pos x="1081" y="377"/>
                  </a:cxn>
                  <a:cxn ang="0">
                    <a:pos x="1088" y="261"/>
                  </a:cxn>
                  <a:cxn ang="0">
                    <a:pos x="1135" y="138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/>
                <a:ahLst/>
                <a:cxnLst>
                  <a:cxn ang="0">
                    <a:pos x="87" y="65"/>
                  </a:cxn>
                  <a:cxn ang="0">
                    <a:pos x="168" y="51"/>
                  </a:cxn>
                  <a:cxn ang="0">
                    <a:pos x="222" y="44"/>
                  </a:cxn>
                  <a:cxn ang="0">
                    <a:pos x="276" y="29"/>
                  </a:cxn>
                  <a:cxn ang="0">
                    <a:pos x="370" y="7"/>
                  </a:cxn>
                  <a:cxn ang="0">
                    <a:pos x="451" y="0"/>
                  </a:cxn>
                  <a:cxn ang="0">
                    <a:pos x="504" y="0"/>
                  </a:cxn>
                  <a:cxn ang="0">
                    <a:pos x="558" y="22"/>
                  </a:cxn>
                  <a:cxn ang="0">
                    <a:pos x="632" y="51"/>
                  </a:cxn>
                  <a:cxn ang="0">
                    <a:pos x="693" y="80"/>
                  </a:cxn>
                  <a:cxn ang="0">
                    <a:pos x="746" y="87"/>
                  </a:cxn>
                  <a:cxn ang="0">
                    <a:pos x="800" y="94"/>
                  </a:cxn>
                  <a:cxn ang="0">
                    <a:pos x="867" y="131"/>
                  </a:cxn>
                  <a:cxn ang="0">
                    <a:pos x="921" y="138"/>
                  </a:cxn>
                  <a:cxn ang="0">
                    <a:pos x="982" y="145"/>
                  </a:cxn>
                  <a:cxn ang="0">
                    <a:pos x="1036" y="167"/>
                  </a:cxn>
                  <a:cxn ang="0">
                    <a:pos x="1150" y="189"/>
                  </a:cxn>
                  <a:cxn ang="0">
                    <a:pos x="1231" y="196"/>
                  </a:cxn>
                  <a:cxn ang="0">
                    <a:pos x="1291" y="225"/>
                  </a:cxn>
                  <a:cxn ang="0">
                    <a:pos x="1352" y="254"/>
                  </a:cxn>
                  <a:cxn ang="0">
                    <a:pos x="1432" y="261"/>
                  </a:cxn>
                  <a:cxn ang="0">
                    <a:pos x="1493" y="276"/>
                  </a:cxn>
                  <a:cxn ang="0">
                    <a:pos x="1580" y="290"/>
                  </a:cxn>
                  <a:cxn ang="0">
                    <a:pos x="1634" y="305"/>
                  </a:cxn>
                  <a:cxn ang="0">
                    <a:pos x="1695" y="327"/>
                  </a:cxn>
                  <a:cxn ang="0">
                    <a:pos x="1748" y="356"/>
                  </a:cxn>
                  <a:cxn ang="0">
                    <a:pos x="1809" y="392"/>
                  </a:cxn>
                  <a:cxn ang="0">
                    <a:pos x="1869" y="392"/>
                  </a:cxn>
                  <a:cxn ang="0">
                    <a:pos x="1950" y="399"/>
                  </a:cxn>
                  <a:cxn ang="0">
                    <a:pos x="1950" y="414"/>
                  </a:cxn>
                  <a:cxn ang="0">
                    <a:pos x="1883" y="421"/>
                  </a:cxn>
                  <a:cxn ang="0">
                    <a:pos x="1829" y="414"/>
                  </a:cxn>
                  <a:cxn ang="0">
                    <a:pos x="1775" y="414"/>
                  </a:cxn>
                  <a:cxn ang="0">
                    <a:pos x="1721" y="363"/>
                  </a:cxn>
                  <a:cxn ang="0">
                    <a:pos x="1661" y="341"/>
                  </a:cxn>
                  <a:cxn ang="0">
                    <a:pos x="1594" y="319"/>
                  </a:cxn>
                  <a:cxn ang="0">
                    <a:pos x="1533" y="305"/>
                  </a:cxn>
                  <a:cxn ang="0">
                    <a:pos x="1479" y="290"/>
                  </a:cxn>
                  <a:cxn ang="0">
                    <a:pos x="1405" y="276"/>
                  </a:cxn>
                  <a:cxn ang="0">
                    <a:pos x="1352" y="269"/>
                  </a:cxn>
                  <a:cxn ang="0">
                    <a:pos x="1298" y="261"/>
                  </a:cxn>
                  <a:cxn ang="0">
                    <a:pos x="1231" y="218"/>
                  </a:cxn>
                  <a:cxn ang="0">
                    <a:pos x="1170" y="196"/>
                  </a:cxn>
                  <a:cxn ang="0">
                    <a:pos x="1110" y="203"/>
                  </a:cxn>
                  <a:cxn ang="0">
                    <a:pos x="1056" y="203"/>
                  </a:cxn>
                  <a:cxn ang="0">
                    <a:pos x="1002" y="181"/>
                  </a:cxn>
                  <a:cxn ang="0">
                    <a:pos x="948" y="152"/>
                  </a:cxn>
                  <a:cxn ang="0">
                    <a:pos x="867" y="152"/>
                  </a:cxn>
                  <a:cxn ang="0">
                    <a:pos x="814" y="116"/>
                  </a:cxn>
                  <a:cxn ang="0">
                    <a:pos x="760" y="102"/>
                  </a:cxn>
                  <a:cxn ang="0">
                    <a:pos x="699" y="80"/>
                  </a:cxn>
                  <a:cxn ang="0">
                    <a:pos x="646" y="58"/>
                  </a:cxn>
                  <a:cxn ang="0">
                    <a:pos x="585" y="44"/>
                  </a:cxn>
                  <a:cxn ang="0">
                    <a:pos x="531" y="29"/>
                  </a:cxn>
                  <a:cxn ang="0">
                    <a:pos x="464" y="15"/>
                  </a:cxn>
                  <a:cxn ang="0">
                    <a:pos x="377" y="15"/>
                  </a:cxn>
                  <a:cxn ang="0">
                    <a:pos x="316" y="15"/>
                  </a:cxn>
                  <a:cxn ang="0">
                    <a:pos x="262" y="36"/>
                  </a:cxn>
                  <a:cxn ang="0">
                    <a:pos x="202" y="58"/>
                  </a:cxn>
                  <a:cxn ang="0">
                    <a:pos x="134" y="87"/>
                  </a:cxn>
                  <a:cxn ang="0">
                    <a:pos x="81" y="94"/>
                  </a:cxn>
                  <a:cxn ang="0">
                    <a:pos x="27" y="80"/>
                  </a:cxn>
                  <a:cxn ang="0">
                    <a:pos x="27" y="73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/>
                <a:ahLst/>
                <a:cxnLst>
                  <a:cxn ang="0">
                    <a:pos x="27" y="864"/>
                  </a:cxn>
                  <a:cxn ang="0">
                    <a:pos x="101" y="850"/>
                  </a:cxn>
                  <a:cxn ang="0">
                    <a:pos x="154" y="814"/>
                  </a:cxn>
                  <a:cxn ang="0">
                    <a:pos x="262" y="785"/>
                  </a:cxn>
                  <a:cxn ang="0">
                    <a:pos x="322" y="726"/>
                  </a:cxn>
                  <a:cxn ang="0">
                    <a:pos x="376" y="697"/>
                  </a:cxn>
                  <a:cxn ang="0">
                    <a:pos x="430" y="661"/>
                  </a:cxn>
                  <a:cxn ang="0">
                    <a:pos x="497" y="625"/>
                  </a:cxn>
                  <a:cxn ang="0">
                    <a:pos x="577" y="610"/>
                  </a:cxn>
                  <a:cxn ang="0">
                    <a:pos x="651" y="588"/>
                  </a:cxn>
                  <a:cxn ang="0">
                    <a:pos x="705" y="559"/>
                  </a:cxn>
                  <a:cxn ang="0">
                    <a:pos x="765" y="501"/>
                  </a:cxn>
                  <a:cxn ang="0">
                    <a:pos x="839" y="465"/>
                  </a:cxn>
                  <a:cxn ang="0">
                    <a:pos x="886" y="407"/>
                  </a:cxn>
                  <a:cxn ang="0">
                    <a:pos x="913" y="341"/>
                  </a:cxn>
                  <a:cxn ang="0">
                    <a:pos x="967" y="283"/>
                  </a:cxn>
                  <a:cxn ang="0">
                    <a:pos x="1027" y="240"/>
                  </a:cxn>
                  <a:cxn ang="0">
                    <a:pos x="1094" y="203"/>
                  </a:cxn>
                  <a:cxn ang="0">
                    <a:pos x="1175" y="174"/>
                  </a:cxn>
                  <a:cxn ang="0">
                    <a:pos x="1242" y="174"/>
                  </a:cxn>
                  <a:cxn ang="0">
                    <a:pos x="1336" y="145"/>
                  </a:cxn>
                  <a:cxn ang="0">
                    <a:pos x="1390" y="123"/>
                  </a:cxn>
                  <a:cxn ang="0">
                    <a:pos x="1443" y="109"/>
                  </a:cxn>
                  <a:cxn ang="0">
                    <a:pos x="1497" y="94"/>
                  </a:cxn>
                  <a:cxn ang="0">
                    <a:pos x="1584" y="94"/>
                  </a:cxn>
                  <a:cxn ang="0">
                    <a:pos x="1638" y="73"/>
                  </a:cxn>
                  <a:cxn ang="0">
                    <a:pos x="1698" y="44"/>
                  </a:cxn>
                  <a:cxn ang="0">
                    <a:pos x="1766" y="22"/>
                  </a:cxn>
                  <a:cxn ang="0">
                    <a:pos x="1826" y="0"/>
                  </a:cxn>
                  <a:cxn ang="0">
                    <a:pos x="1766" y="22"/>
                  </a:cxn>
                  <a:cxn ang="0">
                    <a:pos x="1705" y="80"/>
                  </a:cxn>
                  <a:cxn ang="0">
                    <a:pos x="1625" y="102"/>
                  </a:cxn>
                  <a:cxn ang="0">
                    <a:pos x="1564" y="116"/>
                  </a:cxn>
                  <a:cxn ang="0">
                    <a:pos x="1484" y="138"/>
                  </a:cxn>
                  <a:cxn ang="0">
                    <a:pos x="1430" y="145"/>
                  </a:cxn>
                  <a:cxn ang="0">
                    <a:pos x="1370" y="160"/>
                  </a:cxn>
                  <a:cxn ang="0">
                    <a:pos x="1302" y="174"/>
                  </a:cxn>
                  <a:cxn ang="0">
                    <a:pos x="1242" y="203"/>
                  </a:cxn>
                  <a:cxn ang="0">
                    <a:pos x="1175" y="218"/>
                  </a:cxn>
                  <a:cxn ang="0">
                    <a:pos x="1121" y="240"/>
                  </a:cxn>
                  <a:cxn ang="0">
                    <a:pos x="1067" y="262"/>
                  </a:cxn>
                  <a:cxn ang="0">
                    <a:pos x="1014" y="298"/>
                  </a:cxn>
                  <a:cxn ang="0">
                    <a:pos x="960" y="327"/>
                  </a:cxn>
                  <a:cxn ang="0">
                    <a:pos x="913" y="370"/>
                  </a:cxn>
                  <a:cxn ang="0">
                    <a:pos x="886" y="443"/>
                  </a:cxn>
                  <a:cxn ang="0">
                    <a:pos x="846" y="509"/>
                  </a:cxn>
                  <a:cxn ang="0">
                    <a:pos x="792" y="545"/>
                  </a:cxn>
                  <a:cxn ang="0">
                    <a:pos x="732" y="567"/>
                  </a:cxn>
                  <a:cxn ang="0">
                    <a:pos x="665" y="588"/>
                  </a:cxn>
                  <a:cxn ang="0">
                    <a:pos x="591" y="610"/>
                  </a:cxn>
                  <a:cxn ang="0">
                    <a:pos x="537" y="647"/>
                  </a:cxn>
                  <a:cxn ang="0">
                    <a:pos x="477" y="654"/>
                  </a:cxn>
                  <a:cxn ang="0">
                    <a:pos x="403" y="676"/>
                  </a:cxn>
                  <a:cxn ang="0">
                    <a:pos x="356" y="734"/>
                  </a:cxn>
                  <a:cxn ang="0">
                    <a:pos x="302" y="777"/>
                  </a:cxn>
                  <a:cxn ang="0">
                    <a:pos x="208" y="799"/>
                  </a:cxn>
                  <a:cxn ang="0">
                    <a:pos x="154" y="835"/>
                  </a:cxn>
                  <a:cxn ang="0">
                    <a:pos x="101" y="872"/>
                  </a:cxn>
                  <a:cxn ang="0">
                    <a:pos x="47" y="879"/>
                  </a:cxn>
                  <a:cxn ang="0">
                    <a:pos x="0" y="864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/>
                <a:ahLst/>
                <a:cxnLst>
                  <a:cxn ang="0">
                    <a:pos x="444" y="348"/>
                  </a:cxn>
                  <a:cxn ang="0">
                    <a:pos x="817" y="664"/>
                  </a:cxn>
                  <a:cxn ang="0">
                    <a:pos x="1190" y="925"/>
                  </a:cxn>
                  <a:cxn ang="0">
                    <a:pos x="1614" y="1252"/>
                  </a:cxn>
                  <a:cxn ang="0">
                    <a:pos x="2058" y="1611"/>
                  </a:cxn>
                  <a:cxn ang="0">
                    <a:pos x="2421" y="1926"/>
                  </a:cxn>
                  <a:cxn ang="0">
                    <a:pos x="2673" y="2362"/>
                  </a:cxn>
                  <a:cxn ang="0">
                    <a:pos x="2249" y="2318"/>
                  </a:cxn>
                  <a:cxn ang="0">
                    <a:pos x="1815" y="2307"/>
                  </a:cxn>
                  <a:cxn ang="0">
                    <a:pos x="1311" y="2373"/>
                  </a:cxn>
                  <a:cxn ang="0">
                    <a:pos x="918" y="2318"/>
                  </a:cxn>
                  <a:cxn ang="0">
                    <a:pos x="474" y="2122"/>
                  </a:cxn>
                  <a:cxn ang="0">
                    <a:pos x="30" y="1752"/>
                  </a:cxn>
                  <a:cxn ang="0">
                    <a:pos x="403" y="2090"/>
                  </a:cxn>
                  <a:cxn ang="0">
                    <a:pos x="827" y="2296"/>
                  </a:cxn>
                  <a:cxn ang="0">
                    <a:pos x="635" y="2416"/>
                  </a:cxn>
                  <a:cxn ang="0">
                    <a:pos x="212" y="2569"/>
                  </a:cxn>
                  <a:cxn ang="0">
                    <a:pos x="252" y="2612"/>
                  </a:cxn>
                  <a:cxn ang="0">
                    <a:pos x="676" y="2438"/>
                  </a:cxn>
                  <a:cxn ang="0">
                    <a:pos x="1089" y="2405"/>
                  </a:cxn>
                  <a:cxn ang="0">
                    <a:pos x="1553" y="2569"/>
                  </a:cxn>
                  <a:cxn ang="0">
                    <a:pos x="1624" y="3004"/>
                  </a:cxn>
                  <a:cxn ang="0">
                    <a:pos x="1069" y="3189"/>
                  </a:cxn>
                  <a:cxn ang="0">
                    <a:pos x="595" y="3298"/>
                  </a:cxn>
                  <a:cxn ang="0">
                    <a:pos x="161" y="3341"/>
                  </a:cxn>
                  <a:cxn ang="0">
                    <a:pos x="292" y="3320"/>
                  </a:cxn>
                  <a:cxn ang="0">
                    <a:pos x="767" y="3298"/>
                  </a:cxn>
                  <a:cxn ang="0">
                    <a:pos x="1241" y="3189"/>
                  </a:cxn>
                  <a:cxn ang="0">
                    <a:pos x="1654" y="2982"/>
                  </a:cxn>
                  <a:cxn ang="0">
                    <a:pos x="2088" y="2917"/>
                  </a:cxn>
                  <a:cxn ang="0">
                    <a:pos x="2521" y="3058"/>
                  </a:cxn>
                  <a:cxn ang="0">
                    <a:pos x="2975" y="3200"/>
                  </a:cxn>
                  <a:cxn ang="0">
                    <a:pos x="3490" y="3309"/>
                  </a:cxn>
                  <a:cxn ang="0">
                    <a:pos x="3944" y="3385"/>
                  </a:cxn>
                  <a:cxn ang="0">
                    <a:pos x="4408" y="3450"/>
                  </a:cxn>
                  <a:cxn ang="0">
                    <a:pos x="4297" y="3439"/>
                  </a:cxn>
                  <a:cxn ang="0">
                    <a:pos x="3782" y="3330"/>
                  </a:cxn>
                  <a:cxn ang="0">
                    <a:pos x="3197" y="3200"/>
                  </a:cxn>
                  <a:cxn ang="0">
                    <a:pos x="2733" y="3124"/>
                  </a:cxn>
                  <a:cxn ang="0">
                    <a:pos x="2199" y="2884"/>
                  </a:cxn>
                  <a:cxn ang="0">
                    <a:pos x="1684" y="2677"/>
                  </a:cxn>
                  <a:cxn ang="0">
                    <a:pos x="1220" y="2471"/>
                  </a:cxn>
                  <a:cxn ang="0">
                    <a:pos x="1493" y="2394"/>
                  </a:cxn>
                  <a:cxn ang="0">
                    <a:pos x="2078" y="2318"/>
                  </a:cxn>
                  <a:cxn ang="0">
                    <a:pos x="2582" y="2362"/>
                  </a:cxn>
                  <a:cxn ang="0">
                    <a:pos x="3056" y="2569"/>
                  </a:cxn>
                  <a:cxn ang="0">
                    <a:pos x="3500" y="2743"/>
                  </a:cxn>
                  <a:cxn ang="0">
                    <a:pos x="4075" y="3004"/>
                  </a:cxn>
                  <a:cxn ang="0">
                    <a:pos x="4569" y="3243"/>
                  </a:cxn>
                  <a:cxn ang="0">
                    <a:pos x="4650" y="3265"/>
                  </a:cxn>
                  <a:cxn ang="0">
                    <a:pos x="4196" y="3015"/>
                  </a:cxn>
                  <a:cxn ang="0">
                    <a:pos x="3742" y="2764"/>
                  </a:cxn>
                  <a:cxn ang="0">
                    <a:pos x="3278" y="2634"/>
                  </a:cxn>
                  <a:cxn ang="0">
                    <a:pos x="2733" y="2362"/>
                  </a:cxn>
                  <a:cxn ang="0">
                    <a:pos x="2461" y="1959"/>
                  </a:cxn>
                  <a:cxn ang="0">
                    <a:pos x="2168" y="1600"/>
                  </a:cxn>
                  <a:cxn ang="0">
                    <a:pos x="1765" y="1317"/>
                  </a:cxn>
                  <a:cxn ang="0">
                    <a:pos x="1362" y="969"/>
                  </a:cxn>
                  <a:cxn ang="0">
                    <a:pos x="938" y="740"/>
                  </a:cxn>
                  <a:cxn ang="0">
                    <a:pos x="595" y="392"/>
                  </a:cxn>
                  <a:cxn ang="0">
                    <a:pos x="242" y="87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16"/>
                  </a:cxn>
                  <a:cxn ang="0">
                    <a:pos x="5162" y="116"/>
                  </a:cxn>
                  <a:cxn ang="0">
                    <a:pos x="5270" y="0"/>
                  </a:cxn>
                  <a:cxn ang="0">
                    <a:pos x="0" y="0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88"/>
                  </a:cxn>
                  <a:cxn ang="0">
                    <a:pos x="106" y="3772"/>
                  </a:cxn>
                  <a:cxn ang="0">
                    <a:pos x="106" y="116"/>
                  </a:cxn>
                  <a:cxn ang="0">
                    <a:pos x="0" y="0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3772"/>
                  </a:cxn>
                  <a:cxn ang="0">
                    <a:pos x="106" y="3888"/>
                  </a:cxn>
                  <a:cxn ang="0">
                    <a:pos x="106" y="0"/>
                  </a:cxn>
                  <a:cxn ang="0">
                    <a:pos x="0" y="116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5162" y="0"/>
                  </a:cxn>
                  <a:cxn ang="0">
                    <a:pos x="5270" y="116"/>
                  </a:cxn>
                  <a:cxn ang="0">
                    <a:pos x="0" y="116"/>
                  </a:cxn>
                  <a:cxn ang="0">
                    <a:pos x="108" y="0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6" y="109"/>
                  </a:cxn>
                  <a:cxn ang="0">
                    <a:pos x="26" y="167"/>
                  </a:cxn>
                  <a:cxn ang="0">
                    <a:pos x="40" y="225"/>
                  </a:cxn>
                  <a:cxn ang="0">
                    <a:pos x="53" y="283"/>
                  </a:cxn>
                  <a:cxn ang="0">
                    <a:pos x="46" y="341"/>
                  </a:cxn>
                  <a:cxn ang="0">
                    <a:pos x="33" y="406"/>
                  </a:cxn>
                  <a:cxn ang="0">
                    <a:pos x="46" y="464"/>
                  </a:cxn>
                  <a:cxn ang="0">
                    <a:pos x="46" y="530"/>
                  </a:cxn>
                  <a:cxn ang="0">
                    <a:pos x="33" y="588"/>
                  </a:cxn>
                  <a:cxn ang="0">
                    <a:pos x="46" y="646"/>
                  </a:cxn>
                  <a:cxn ang="0">
                    <a:pos x="59" y="704"/>
                  </a:cxn>
                  <a:cxn ang="0">
                    <a:pos x="66" y="769"/>
                  </a:cxn>
                  <a:cxn ang="0">
                    <a:pos x="53" y="834"/>
                  </a:cxn>
                  <a:cxn ang="0">
                    <a:pos x="20" y="892"/>
                  </a:cxn>
                  <a:cxn ang="0">
                    <a:pos x="20" y="958"/>
                  </a:cxn>
                  <a:cxn ang="0">
                    <a:pos x="46" y="1016"/>
                  </a:cxn>
                  <a:cxn ang="0">
                    <a:pos x="59" y="1088"/>
                  </a:cxn>
                  <a:cxn ang="0">
                    <a:pos x="46" y="1154"/>
                  </a:cxn>
                  <a:cxn ang="0">
                    <a:pos x="53" y="1219"/>
                  </a:cxn>
                  <a:cxn ang="0">
                    <a:pos x="59" y="1277"/>
                  </a:cxn>
                  <a:cxn ang="0">
                    <a:pos x="53" y="1342"/>
                  </a:cxn>
                  <a:cxn ang="0">
                    <a:pos x="53" y="1408"/>
                  </a:cxn>
                  <a:cxn ang="0">
                    <a:pos x="5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66" y="1698"/>
                  </a:cxn>
                  <a:cxn ang="0">
                    <a:pos x="53" y="1756"/>
                  </a:cxn>
                  <a:cxn ang="0">
                    <a:pos x="59" y="1814"/>
                  </a:cxn>
                  <a:cxn ang="0">
                    <a:pos x="66" y="1872"/>
                  </a:cxn>
                  <a:cxn ang="0">
                    <a:pos x="40" y="1814"/>
                  </a:cxn>
                  <a:cxn ang="0">
                    <a:pos x="46" y="1756"/>
                  </a:cxn>
                  <a:cxn ang="0">
                    <a:pos x="53" y="1698"/>
                  </a:cxn>
                  <a:cxn ang="0">
                    <a:pos x="53" y="1640"/>
                  </a:cxn>
                  <a:cxn ang="0">
                    <a:pos x="53" y="1582"/>
                  </a:cxn>
                  <a:cxn ang="0">
                    <a:pos x="46" y="1524"/>
                  </a:cxn>
                  <a:cxn ang="0">
                    <a:pos x="53" y="1458"/>
                  </a:cxn>
                  <a:cxn ang="0">
                    <a:pos x="53" y="1393"/>
                  </a:cxn>
                  <a:cxn ang="0">
                    <a:pos x="46" y="1328"/>
                  </a:cxn>
                  <a:cxn ang="0">
                    <a:pos x="53" y="1263"/>
                  </a:cxn>
                  <a:cxn ang="0">
                    <a:pos x="40" y="1204"/>
                  </a:cxn>
                  <a:cxn ang="0">
                    <a:pos x="40" y="1139"/>
                  </a:cxn>
                  <a:cxn ang="0">
                    <a:pos x="66" y="1081"/>
                  </a:cxn>
                  <a:cxn ang="0">
                    <a:pos x="40" y="1023"/>
                  </a:cxn>
                  <a:cxn ang="0">
                    <a:pos x="7" y="972"/>
                  </a:cxn>
                  <a:cxn ang="0">
                    <a:pos x="53" y="907"/>
                  </a:cxn>
                  <a:cxn ang="0">
                    <a:pos x="53" y="842"/>
                  </a:cxn>
                  <a:cxn ang="0">
                    <a:pos x="59" y="784"/>
                  </a:cxn>
                  <a:cxn ang="0">
                    <a:pos x="53" y="726"/>
                  </a:cxn>
                  <a:cxn ang="0">
                    <a:pos x="40" y="668"/>
                  </a:cxn>
                  <a:cxn ang="0">
                    <a:pos x="40" y="609"/>
                  </a:cxn>
                  <a:cxn ang="0">
                    <a:pos x="72" y="551"/>
                  </a:cxn>
                  <a:cxn ang="0">
                    <a:pos x="79" y="486"/>
                  </a:cxn>
                  <a:cxn ang="0">
                    <a:pos x="53" y="428"/>
                  </a:cxn>
                  <a:cxn ang="0">
                    <a:pos x="53" y="370"/>
                  </a:cxn>
                  <a:cxn ang="0">
                    <a:pos x="33" y="312"/>
                  </a:cxn>
                  <a:cxn ang="0">
                    <a:pos x="26" y="247"/>
                  </a:cxn>
                  <a:cxn ang="0">
                    <a:pos x="40" y="189"/>
                  </a:cxn>
                  <a:cxn ang="0">
                    <a:pos x="53" y="131"/>
                  </a:cxn>
                  <a:cxn ang="0">
                    <a:pos x="3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41" y="29"/>
                  </a:cxn>
                  <a:cxn ang="0">
                    <a:pos x="202" y="43"/>
                  </a:cxn>
                  <a:cxn ang="0">
                    <a:pos x="269" y="43"/>
                  </a:cxn>
                  <a:cxn ang="0">
                    <a:pos x="336" y="65"/>
                  </a:cxn>
                  <a:cxn ang="0">
                    <a:pos x="444" y="79"/>
                  </a:cxn>
                  <a:cxn ang="0">
                    <a:pos x="525" y="72"/>
                  </a:cxn>
                  <a:cxn ang="0">
                    <a:pos x="612" y="65"/>
                  </a:cxn>
                  <a:cxn ang="0">
                    <a:pos x="713" y="43"/>
                  </a:cxn>
                  <a:cxn ang="0">
                    <a:pos x="773" y="43"/>
                  </a:cxn>
                  <a:cxn ang="0">
                    <a:pos x="841" y="50"/>
                  </a:cxn>
                  <a:cxn ang="0">
                    <a:pos x="901" y="57"/>
                  </a:cxn>
                  <a:cxn ang="0">
                    <a:pos x="1002" y="43"/>
                  </a:cxn>
                  <a:cxn ang="0">
                    <a:pos x="1069" y="36"/>
                  </a:cxn>
                  <a:cxn ang="0">
                    <a:pos x="1137" y="36"/>
                  </a:cxn>
                  <a:cxn ang="0">
                    <a:pos x="1231" y="36"/>
                  </a:cxn>
                  <a:cxn ang="0">
                    <a:pos x="1311" y="29"/>
                  </a:cxn>
                  <a:cxn ang="0">
                    <a:pos x="1379" y="29"/>
                  </a:cxn>
                  <a:cxn ang="0">
                    <a:pos x="1439" y="43"/>
                  </a:cxn>
                  <a:cxn ang="0">
                    <a:pos x="1493" y="14"/>
                  </a:cxn>
                  <a:cxn ang="0">
                    <a:pos x="1439" y="29"/>
                  </a:cxn>
                  <a:cxn ang="0">
                    <a:pos x="1385" y="36"/>
                  </a:cxn>
                  <a:cxn ang="0">
                    <a:pos x="1325" y="29"/>
                  </a:cxn>
                  <a:cxn ang="0">
                    <a:pos x="1237" y="43"/>
                  </a:cxn>
                  <a:cxn ang="0">
                    <a:pos x="1170" y="72"/>
                  </a:cxn>
                  <a:cxn ang="0">
                    <a:pos x="1110" y="65"/>
                  </a:cxn>
                  <a:cxn ang="0">
                    <a:pos x="1056" y="50"/>
                  </a:cxn>
                  <a:cxn ang="0">
                    <a:pos x="962" y="36"/>
                  </a:cxn>
                  <a:cxn ang="0">
                    <a:pos x="881" y="43"/>
                  </a:cxn>
                  <a:cxn ang="0">
                    <a:pos x="827" y="57"/>
                  </a:cxn>
                  <a:cxn ang="0">
                    <a:pos x="747" y="57"/>
                  </a:cxn>
                  <a:cxn ang="0">
                    <a:pos x="659" y="57"/>
                  </a:cxn>
                  <a:cxn ang="0">
                    <a:pos x="605" y="50"/>
                  </a:cxn>
                  <a:cxn ang="0">
                    <a:pos x="551" y="57"/>
                  </a:cxn>
                  <a:cxn ang="0">
                    <a:pos x="484" y="65"/>
                  </a:cxn>
                  <a:cxn ang="0">
                    <a:pos x="417" y="57"/>
                  </a:cxn>
                  <a:cxn ang="0">
                    <a:pos x="363" y="36"/>
                  </a:cxn>
                  <a:cxn ang="0">
                    <a:pos x="309" y="57"/>
                  </a:cxn>
                  <a:cxn ang="0">
                    <a:pos x="256" y="57"/>
                  </a:cxn>
                  <a:cxn ang="0">
                    <a:pos x="195" y="50"/>
                  </a:cxn>
                  <a:cxn ang="0">
                    <a:pos x="141" y="7"/>
                  </a:cxn>
                  <a:cxn ang="0">
                    <a:pos x="81" y="22"/>
                  </a:cxn>
                  <a:cxn ang="0">
                    <a:pos x="27" y="36"/>
                  </a:cxn>
                  <a:cxn ang="0">
                    <a:pos x="13" y="43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1" y="0"/>
                  </a:cxn>
                  <a:cxn ang="0">
                    <a:pos x="1721" y="0"/>
                  </a:cxn>
                  <a:cxn ang="0">
                    <a:pos x="1640" y="22"/>
                  </a:cxn>
                  <a:cxn ang="0">
                    <a:pos x="1613" y="7"/>
                  </a:cxn>
                  <a:cxn ang="0">
                    <a:pos x="1587" y="0"/>
                  </a:cxn>
                  <a:cxn ang="0">
                    <a:pos x="1560" y="15"/>
                  </a:cxn>
                  <a:cxn ang="0">
                    <a:pos x="1533" y="44"/>
                  </a:cxn>
                  <a:cxn ang="0">
                    <a:pos x="1506" y="58"/>
                  </a:cxn>
                  <a:cxn ang="0">
                    <a:pos x="1479" y="73"/>
                  </a:cxn>
                  <a:cxn ang="0">
                    <a:pos x="1418" y="80"/>
                  </a:cxn>
                  <a:cxn ang="0">
                    <a:pos x="1351" y="80"/>
                  </a:cxn>
                  <a:cxn ang="0">
                    <a:pos x="1311" y="73"/>
                  </a:cxn>
                  <a:cxn ang="0">
                    <a:pos x="1284" y="65"/>
                  </a:cxn>
                  <a:cxn ang="0">
                    <a:pos x="1250" y="73"/>
                  </a:cxn>
                  <a:cxn ang="0">
                    <a:pos x="1224" y="73"/>
                  </a:cxn>
                  <a:cxn ang="0">
                    <a:pos x="1170" y="73"/>
                  </a:cxn>
                  <a:cxn ang="0">
                    <a:pos x="1123" y="65"/>
                  </a:cxn>
                  <a:cxn ang="0">
                    <a:pos x="1096" y="65"/>
                  </a:cxn>
                  <a:cxn ang="0">
                    <a:pos x="1055" y="58"/>
                  </a:cxn>
                  <a:cxn ang="0">
                    <a:pos x="1029" y="58"/>
                  </a:cxn>
                  <a:cxn ang="0">
                    <a:pos x="1002" y="36"/>
                  </a:cxn>
                  <a:cxn ang="0">
                    <a:pos x="968" y="15"/>
                  </a:cxn>
                  <a:cxn ang="0">
                    <a:pos x="934" y="15"/>
                  </a:cxn>
                  <a:cxn ang="0">
                    <a:pos x="908" y="15"/>
                  </a:cxn>
                  <a:cxn ang="0">
                    <a:pos x="881" y="15"/>
                  </a:cxn>
                  <a:cxn ang="0">
                    <a:pos x="847" y="29"/>
                  </a:cxn>
                  <a:cxn ang="0">
                    <a:pos x="787" y="44"/>
                  </a:cxn>
                  <a:cxn ang="0">
                    <a:pos x="753" y="51"/>
                  </a:cxn>
                  <a:cxn ang="0">
                    <a:pos x="726" y="51"/>
                  </a:cxn>
                  <a:cxn ang="0">
                    <a:pos x="686" y="44"/>
                  </a:cxn>
                  <a:cxn ang="0">
                    <a:pos x="659" y="29"/>
                  </a:cxn>
                  <a:cxn ang="0">
                    <a:pos x="632" y="22"/>
                  </a:cxn>
                  <a:cxn ang="0">
                    <a:pos x="598" y="22"/>
                  </a:cxn>
                  <a:cxn ang="0">
                    <a:pos x="565" y="22"/>
                  </a:cxn>
                  <a:cxn ang="0">
                    <a:pos x="531" y="29"/>
                  </a:cxn>
                  <a:cxn ang="0">
                    <a:pos x="477" y="29"/>
                  </a:cxn>
                  <a:cxn ang="0">
                    <a:pos x="437" y="36"/>
                  </a:cxn>
                  <a:cxn ang="0">
                    <a:pos x="403" y="44"/>
                  </a:cxn>
                  <a:cxn ang="0">
                    <a:pos x="376" y="44"/>
                  </a:cxn>
                  <a:cxn ang="0">
                    <a:pos x="343" y="44"/>
                  </a:cxn>
                  <a:cxn ang="0">
                    <a:pos x="282" y="44"/>
                  </a:cxn>
                  <a:cxn ang="0">
                    <a:pos x="229" y="29"/>
                  </a:cxn>
                  <a:cxn ang="0">
                    <a:pos x="195" y="22"/>
                  </a:cxn>
                  <a:cxn ang="0">
                    <a:pos x="168" y="22"/>
                  </a:cxn>
                  <a:cxn ang="0">
                    <a:pos x="141" y="15"/>
                  </a:cxn>
                  <a:cxn ang="0">
                    <a:pos x="114" y="7"/>
                  </a:cxn>
                  <a:cxn ang="0">
                    <a:pos x="87" y="7"/>
                  </a:cxn>
                  <a:cxn ang="0">
                    <a:pos x="61" y="15"/>
                  </a:cxn>
                  <a:cxn ang="0">
                    <a:pos x="34" y="22"/>
                  </a:cxn>
                  <a:cxn ang="0">
                    <a:pos x="7" y="36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/>
                <a:ahLst/>
                <a:cxnLst>
                  <a:cxn ang="0">
                    <a:pos x="33" y="109"/>
                  </a:cxn>
                  <a:cxn ang="0">
                    <a:pos x="59" y="167"/>
                  </a:cxn>
                  <a:cxn ang="0">
                    <a:pos x="59" y="232"/>
                  </a:cxn>
                  <a:cxn ang="0">
                    <a:pos x="40" y="298"/>
                  </a:cxn>
                  <a:cxn ang="0">
                    <a:pos x="33" y="363"/>
                  </a:cxn>
                  <a:cxn ang="0">
                    <a:pos x="40" y="421"/>
                  </a:cxn>
                  <a:cxn ang="0">
                    <a:pos x="53" y="494"/>
                  </a:cxn>
                  <a:cxn ang="0">
                    <a:pos x="53" y="581"/>
                  </a:cxn>
                  <a:cxn ang="0">
                    <a:pos x="53" y="653"/>
                  </a:cxn>
                  <a:cxn ang="0">
                    <a:pos x="59" y="741"/>
                  </a:cxn>
                  <a:cxn ang="0">
                    <a:pos x="66" y="799"/>
                  </a:cxn>
                  <a:cxn ang="0">
                    <a:pos x="46" y="871"/>
                  </a:cxn>
                  <a:cxn ang="0">
                    <a:pos x="66" y="929"/>
                  </a:cxn>
                  <a:cxn ang="0">
                    <a:pos x="59" y="1016"/>
                  </a:cxn>
                  <a:cxn ang="0">
                    <a:pos x="53" y="1089"/>
                  </a:cxn>
                  <a:cxn ang="0">
                    <a:pos x="72" y="1147"/>
                  </a:cxn>
                  <a:cxn ang="0">
                    <a:pos x="59" y="1213"/>
                  </a:cxn>
                  <a:cxn ang="0">
                    <a:pos x="53" y="1278"/>
                  </a:cxn>
                  <a:cxn ang="0">
                    <a:pos x="72" y="1336"/>
                  </a:cxn>
                  <a:cxn ang="0">
                    <a:pos x="59" y="1300"/>
                  </a:cxn>
                  <a:cxn ang="0">
                    <a:pos x="33" y="1242"/>
                  </a:cxn>
                  <a:cxn ang="0">
                    <a:pos x="46" y="1154"/>
                  </a:cxn>
                  <a:cxn ang="0">
                    <a:pos x="59" y="1089"/>
                  </a:cxn>
                  <a:cxn ang="0">
                    <a:pos x="59" y="1031"/>
                  </a:cxn>
                  <a:cxn ang="0">
                    <a:pos x="66" y="966"/>
                  </a:cxn>
                  <a:cxn ang="0">
                    <a:pos x="66" y="864"/>
                  </a:cxn>
                  <a:cxn ang="0">
                    <a:pos x="26" y="799"/>
                  </a:cxn>
                  <a:cxn ang="0">
                    <a:pos x="26" y="726"/>
                  </a:cxn>
                  <a:cxn ang="0">
                    <a:pos x="26" y="639"/>
                  </a:cxn>
                  <a:cxn ang="0">
                    <a:pos x="26" y="581"/>
                  </a:cxn>
                  <a:cxn ang="0">
                    <a:pos x="40" y="523"/>
                  </a:cxn>
                  <a:cxn ang="0">
                    <a:pos x="46" y="450"/>
                  </a:cxn>
                  <a:cxn ang="0">
                    <a:pos x="46" y="392"/>
                  </a:cxn>
                  <a:cxn ang="0">
                    <a:pos x="46" y="319"/>
                  </a:cxn>
                  <a:cxn ang="0">
                    <a:pos x="46" y="254"/>
                  </a:cxn>
                  <a:cxn ang="0">
                    <a:pos x="53" y="196"/>
                  </a:cxn>
                  <a:cxn ang="0">
                    <a:pos x="46" y="131"/>
                  </a:cxn>
                  <a:cxn ang="0">
                    <a:pos x="1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116"/>
                  </a:cxn>
                  <a:cxn ang="0">
                    <a:pos x="106" y="987"/>
                  </a:cxn>
                  <a:cxn ang="0">
                    <a:pos x="53" y="1045"/>
                  </a:cxn>
                  <a:cxn ang="0">
                    <a:pos x="53" y="1161"/>
                  </a:cxn>
                  <a:cxn ang="0">
                    <a:pos x="66" y="1219"/>
                  </a:cxn>
                  <a:cxn ang="0">
                    <a:pos x="40" y="1277"/>
                  </a:cxn>
                  <a:cxn ang="0">
                    <a:pos x="40" y="1336"/>
                  </a:cxn>
                  <a:cxn ang="0">
                    <a:pos x="27" y="1394"/>
                  </a:cxn>
                  <a:cxn ang="0">
                    <a:pos x="40" y="1452"/>
                  </a:cxn>
                  <a:cxn ang="0">
                    <a:pos x="53" y="1510"/>
                  </a:cxn>
                  <a:cxn ang="0">
                    <a:pos x="53" y="1568"/>
                  </a:cxn>
                  <a:cxn ang="0">
                    <a:pos x="66" y="1626"/>
                  </a:cxn>
                  <a:cxn ang="0">
                    <a:pos x="40" y="1684"/>
                  </a:cxn>
                  <a:cxn ang="0">
                    <a:pos x="27" y="1742"/>
                  </a:cxn>
                  <a:cxn ang="0">
                    <a:pos x="27" y="1800"/>
                  </a:cxn>
                  <a:cxn ang="0">
                    <a:pos x="40" y="1873"/>
                  </a:cxn>
                  <a:cxn ang="0">
                    <a:pos x="40" y="1945"/>
                  </a:cxn>
                  <a:cxn ang="0">
                    <a:pos x="27" y="2018"/>
                  </a:cxn>
                  <a:cxn ang="0">
                    <a:pos x="40" y="2076"/>
                  </a:cxn>
                  <a:cxn ang="0">
                    <a:pos x="53" y="2134"/>
                  </a:cxn>
                  <a:cxn ang="0">
                    <a:pos x="13" y="2061"/>
                  </a:cxn>
                  <a:cxn ang="0">
                    <a:pos x="13" y="1974"/>
                  </a:cxn>
                  <a:cxn ang="0">
                    <a:pos x="13" y="1916"/>
                  </a:cxn>
                  <a:cxn ang="0">
                    <a:pos x="27" y="1858"/>
                  </a:cxn>
                  <a:cxn ang="0">
                    <a:pos x="40" y="1800"/>
                  </a:cxn>
                  <a:cxn ang="0">
                    <a:pos x="40" y="1684"/>
                  </a:cxn>
                  <a:cxn ang="0">
                    <a:pos x="40" y="1597"/>
                  </a:cxn>
                  <a:cxn ang="0">
                    <a:pos x="40" y="1539"/>
                  </a:cxn>
                  <a:cxn ang="0">
                    <a:pos x="40" y="1481"/>
                  </a:cxn>
                  <a:cxn ang="0">
                    <a:pos x="53" y="1423"/>
                  </a:cxn>
                  <a:cxn ang="0">
                    <a:pos x="53" y="1350"/>
                  </a:cxn>
                  <a:cxn ang="0">
                    <a:pos x="53" y="1292"/>
                  </a:cxn>
                  <a:cxn ang="0">
                    <a:pos x="40" y="1234"/>
                  </a:cxn>
                  <a:cxn ang="0">
                    <a:pos x="40" y="1176"/>
                  </a:cxn>
                  <a:cxn ang="0">
                    <a:pos x="53" y="1118"/>
                  </a:cxn>
                  <a:cxn ang="0">
                    <a:pos x="66" y="1060"/>
                  </a:cxn>
                  <a:cxn ang="0">
                    <a:pos x="66" y="987"/>
                  </a:cxn>
                  <a:cxn ang="0">
                    <a:pos x="66" y="929"/>
                  </a:cxn>
                  <a:cxn ang="0">
                    <a:pos x="66" y="871"/>
                  </a:cxn>
                  <a:cxn ang="0">
                    <a:pos x="66" y="798"/>
                  </a:cxn>
                  <a:cxn ang="0">
                    <a:pos x="66" y="726"/>
                  </a:cxn>
                  <a:cxn ang="0">
                    <a:pos x="66" y="668"/>
                  </a:cxn>
                  <a:cxn ang="0">
                    <a:pos x="66" y="552"/>
                  </a:cxn>
                  <a:cxn ang="0">
                    <a:pos x="53" y="494"/>
                  </a:cxn>
                  <a:cxn ang="0">
                    <a:pos x="53" y="436"/>
                  </a:cxn>
                  <a:cxn ang="0">
                    <a:pos x="53" y="377"/>
                  </a:cxn>
                  <a:cxn ang="0">
                    <a:pos x="53" y="319"/>
                  </a:cxn>
                  <a:cxn ang="0">
                    <a:pos x="53" y="261"/>
                  </a:cxn>
                  <a:cxn ang="0">
                    <a:pos x="53" y="203"/>
                  </a:cxn>
                  <a:cxn ang="0">
                    <a:pos x="53" y="145"/>
                  </a:cxn>
                  <a:cxn ang="0">
                    <a:pos x="27" y="87"/>
                  </a:cxn>
                  <a:cxn ang="0">
                    <a:pos x="0" y="0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79" y="73"/>
                  </a:cxn>
                  <a:cxn ang="0">
                    <a:pos x="79" y="131"/>
                  </a:cxn>
                  <a:cxn ang="0">
                    <a:pos x="66" y="189"/>
                  </a:cxn>
                  <a:cxn ang="0">
                    <a:pos x="26" y="247"/>
                  </a:cxn>
                  <a:cxn ang="0">
                    <a:pos x="26" y="305"/>
                  </a:cxn>
                  <a:cxn ang="0">
                    <a:pos x="26" y="363"/>
                  </a:cxn>
                  <a:cxn ang="0">
                    <a:pos x="39" y="421"/>
                  </a:cxn>
                  <a:cxn ang="0">
                    <a:pos x="53" y="479"/>
                  </a:cxn>
                  <a:cxn ang="0">
                    <a:pos x="53" y="537"/>
                  </a:cxn>
                  <a:cxn ang="0">
                    <a:pos x="39" y="610"/>
                  </a:cxn>
                  <a:cxn ang="0">
                    <a:pos x="39" y="668"/>
                  </a:cxn>
                  <a:cxn ang="0">
                    <a:pos x="39" y="726"/>
                  </a:cxn>
                  <a:cxn ang="0">
                    <a:pos x="39" y="784"/>
                  </a:cxn>
                  <a:cxn ang="0">
                    <a:pos x="13" y="856"/>
                  </a:cxn>
                  <a:cxn ang="0">
                    <a:pos x="0" y="914"/>
                  </a:cxn>
                  <a:cxn ang="0">
                    <a:pos x="0" y="972"/>
                  </a:cxn>
                  <a:cxn ang="0">
                    <a:pos x="26" y="1030"/>
                  </a:cxn>
                  <a:cxn ang="0">
                    <a:pos x="26" y="1103"/>
                  </a:cxn>
                  <a:cxn ang="0">
                    <a:pos x="13" y="1176"/>
                  </a:cxn>
                  <a:cxn ang="0">
                    <a:pos x="13" y="1234"/>
                  </a:cxn>
                  <a:cxn ang="0">
                    <a:pos x="13" y="1292"/>
                  </a:cxn>
                  <a:cxn ang="0">
                    <a:pos x="13" y="1350"/>
                  </a:cxn>
                  <a:cxn ang="0">
                    <a:pos x="0" y="1408"/>
                  </a:cxn>
                  <a:cxn ang="0">
                    <a:pos x="0" y="1466"/>
                  </a:cxn>
                  <a:cxn ang="0">
                    <a:pos x="1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26" y="1698"/>
                  </a:cxn>
                  <a:cxn ang="0">
                    <a:pos x="53" y="1640"/>
                  </a:cxn>
                  <a:cxn ang="0">
                    <a:pos x="39" y="1567"/>
                  </a:cxn>
                  <a:cxn ang="0">
                    <a:pos x="26" y="1509"/>
                  </a:cxn>
                  <a:cxn ang="0">
                    <a:pos x="26" y="1437"/>
                  </a:cxn>
                  <a:cxn ang="0">
                    <a:pos x="26" y="1379"/>
                  </a:cxn>
                  <a:cxn ang="0">
                    <a:pos x="26" y="1321"/>
                  </a:cxn>
                  <a:cxn ang="0">
                    <a:pos x="26" y="1263"/>
                  </a:cxn>
                  <a:cxn ang="0">
                    <a:pos x="26" y="1205"/>
                  </a:cxn>
                  <a:cxn ang="0">
                    <a:pos x="53" y="1147"/>
                  </a:cxn>
                  <a:cxn ang="0">
                    <a:pos x="66" y="1088"/>
                  </a:cxn>
                  <a:cxn ang="0">
                    <a:pos x="39" y="1030"/>
                  </a:cxn>
                  <a:cxn ang="0">
                    <a:pos x="13" y="972"/>
                  </a:cxn>
                  <a:cxn ang="0">
                    <a:pos x="13" y="914"/>
                  </a:cxn>
                  <a:cxn ang="0">
                    <a:pos x="26" y="856"/>
                  </a:cxn>
                  <a:cxn ang="0">
                    <a:pos x="39" y="798"/>
                  </a:cxn>
                  <a:cxn ang="0">
                    <a:pos x="39" y="740"/>
                  </a:cxn>
                  <a:cxn ang="0">
                    <a:pos x="53" y="682"/>
                  </a:cxn>
                  <a:cxn ang="0">
                    <a:pos x="66" y="624"/>
                  </a:cxn>
                  <a:cxn ang="0">
                    <a:pos x="66" y="566"/>
                  </a:cxn>
                  <a:cxn ang="0">
                    <a:pos x="53" y="508"/>
                  </a:cxn>
                  <a:cxn ang="0">
                    <a:pos x="39" y="450"/>
                  </a:cxn>
                  <a:cxn ang="0">
                    <a:pos x="26" y="392"/>
                  </a:cxn>
                  <a:cxn ang="0">
                    <a:pos x="26" y="334"/>
                  </a:cxn>
                  <a:cxn ang="0">
                    <a:pos x="26" y="276"/>
                  </a:cxn>
                  <a:cxn ang="0">
                    <a:pos x="66" y="218"/>
                  </a:cxn>
                  <a:cxn ang="0">
                    <a:pos x="66" y="160"/>
                  </a:cxn>
                  <a:cxn ang="0">
                    <a:pos x="66" y="102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/>
                <a:ahLst/>
                <a:cxnLst>
                  <a:cxn ang="0">
                    <a:pos x="81" y="73"/>
                  </a:cxn>
                  <a:cxn ang="0">
                    <a:pos x="188" y="44"/>
                  </a:cxn>
                  <a:cxn ang="0">
                    <a:pos x="296" y="58"/>
                  </a:cxn>
                  <a:cxn ang="0">
                    <a:pos x="417" y="87"/>
                  </a:cxn>
                  <a:cxn ang="0">
                    <a:pos x="524" y="87"/>
                  </a:cxn>
                  <a:cxn ang="0">
                    <a:pos x="645" y="73"/>
                  </a:cxn>
                  <a:cxn ang="0">
                    <a:pos x="833" y="58"/>
                  </a:cxn>
                  <a:cxn ang="0">
                    <a:pos x="941" y="44"/>
                  </a:cxn>
                  <a:cxn ang="0">
                    <a:pos x="1061" y="58"/>
                  </a:cxn>
                  <a:cxn ang="0">
                    <a:pos x="1209" y="58"/>
                  </a:cxn>
                  <a:cxn ang="0">
                    <a:pos x="1344" y="44"/>
                  </a:cxn>
                  <a:cxn ang="0">
                    <a:pos x="1451" y="44"/>
                  </a:cxn>
                  <a:cxn ang="0">
                    <a:pos x="1559" y="0"/>
                  </a:cxn>
                  <a:cxn ang="0">
                    <a:pos x="2472" y="0"/>
                  </a:cxn>
                  <a:cxn ang="0">
                    <a:pos x="2472" y="58"/>
                  </a:cxn>
                  <a:cxn ang="0">
                    <a:pos x="2351" y="58"/>
                  </a:cxn>
                  <a:cxn ang="0">
                    <a:pos x="2244" y="58"/>
                  </a:cxn>
                  <a:cxn ang="0">
                    <a:pos x="2123" y="73"/>
                  </a:cxn>
                  <a:cxn ang="0">
                    <a:pos x="2015" y="87"/>
                  </a:cxn>
                  <a:cxn ang="0">
                    <a:pos x="1868" y="73"/>
                  </a:cxn>
                  <a:cxn ang="0">
                    <a:pos x="1760" y="58"/>
                  </a:cxn>
                  <a:cxn ang="0">
                    <a:pos x="1639" y="58"/>
                  </a:cxn>
                  <a:cxn ang="0">
                    <a:pos x="1532" y="73"/>
                  </a:cxn>
                  <a:cxn ang="0">
                    <a:pos x="1424" y="73"/>
                  </a:cxn>
                  <a:cxn ang="0">
                    <a:pos x="1317" y="58"/>
                  </a:cxn>
                  <a:cxn ang="0">
                    <a:pos x="1088" y="73"/>
                  </a:cxn>
                  <a:cxn ang="0">
                    <a:pos x="967" y="73"/>
                  </a:cxn>
                  <a:cxn ang="0">
                    <a:pos x="846" y="87"/>
                  </a:cxn>
                  <a:cxn ang="0">
                    <a:pos x="726" y="73"/>
                  </a:cxn>
                  <a:cxn ang="0">
                    <a:pos x="591" y="73"/>
                  </a:cxn>
                  <a:cxn ang="0">
                    <a:pos x="470" y="73"/>
                  </a:cxn>
                  <a:cxn ang="0">
                    <a:pos x="363" y="73"/>
                  </a:cxn>
                  <a:cxn ang="0">
                    <a:pos x="255" y="44"/>
                  </a:cxn>
                  <a:cxn ang="0">
                    <a:pos x="148" y="73"/>
                  </a:cxn>
                  <a:cxn ang="0">
                    <a:pos x="0" y="116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363" y="74"/>
                  </a:cxn>
                  <a:cxn ang="0">
                    <a:pos x="444" y="74"/>
                  </a:cxn>
                  <a:cxn ang="0">
                    <a:pos x="565" y="74"/>
                  </a:cxn>
                  <a:cxn ang="0">
                    <a:pos x="619" y="74"/>
                  </a:cxn>
                  <a:cxn ang="0">
                    <a:pos x="699" y="59"/>
                  </a:cxn>
                  <a:cxn ang="0">
                    <a:pos x="753" y="59"/>
                  </a:cxn>
                  <a:cxn ang="0">
                    <a:pos x="807" y="44"/>
                  </a:cxn>
                  <a:cxn ang="0">
                    <a:pos x="874" y="44"/>
                  </a:cxn>
                  <a:cxn ang="0">
                    <a:pos x="928" y="44"/>
                  </a:cxn>
                  <a:cxn ang="0">
                    <a:pos x="995" y="74"/>
                  </a:cxn>
                  <a:cxn ang="0">
                    <a:pos x="1103" y="74"/>
                  </a:cxn>
                  <a:cxn ang="0">
                    <a:pos x="1157" y="74"/>
                  </a:cxn>
                  <a:cxn ang="0">
                    <a:pos x="1211" y="74"/>
                  </a:cxn>
                  <a:cxn ang="0">
                    <a:pos x="1332" y="74"/>
                  </a:cxn>
                  <a:cxn ang="0">
                    <a:pos x="1399" y="59"/>
                  </a:cxn>
                  <a:cxn ang="0">
                    <a:pos x="1453" y="44"/>
                  </a:cxn>
                  <a:cxn ang="0">
                    <a:pos x="1506" y="44"/>
                  </a:cxn>
                  <a:cxn ang="0">
                    <a:pos x="1560" y="30"/>
                  </a:cxn>
                  <a:cxn ang="0">
                    <a:pos x="1654" y="30"/>
                  </a:cxn>
                  <a:cxn ang="0">
                    <a:pos x="1708" y="30"/>
                  </a:cxn>
                  <a:cxn ang="0">
                    <a:pos x="1762" y="30"/>
                  </a:cxn>
                  <a:cxn ang="0">
                    <a:pos x="1708" y="30"/>
                  </a:cxn>
                  <a:cxn ang="0">
                    <a:pos x="1654" y="44"/>
                  </a:cxn>
                  <a:cxn ang="0">
                    <a:pos x="1601" y="74"/>
                  </a:cxn>
                  <a:cxn ang="0">
                    <a:pos x="1547" y="74"/>
                  </a:cxn>
                  <a:cxn ang="0">
                    <a:pos x="1493" y="74"/>
                  </a:cxn>
                  <a:cxn ang="0">
                    <a:pos x="1426" y="59"/>
                  </a:cxn>
                  <a:cxn ang="0">
                    <a:pos x="1372" y="59"/>
                  </a:cxn>
                  <a:cxn ang="0">
                    <a:pos x="1251" y="59"/>
                  </a:cxn>
                  <a:cxn ang="0">
                    <a:pos x="1184" y="59"/>
                  </a:cxn>
                  <a:cxn ang="0">
                    <a:pos x="1116" y="59"/>
                  </a:cxn>
                  <a:cxn ang="0">
                    <a:pos x="1009" y="59"/>
                  </a:cxn>
                  <a:cxn ang="0">
                    <a:pos x="955" y="59"/>
                  </a:cxn>
                  <a:cxn ang="0">
                    <a:pos x="888" y="59"/>
                  </a:cxn>
                  <a:cxn ang="0">
                    <a:pos x="820" y="74"/>
                  </a:cxn>
                  <a:cxn ang="0">
                    <a:pos x="767" y="74"/>
                  </a:cxn>
                  <a:cxn ang="0">
                    <a:pos x="699" y="59"/>
                  </a:cxn>
                  <a:cxn ang="0">
                    <a:pos x="646" y="44"/>
                  </a:cxn>
                  <a:cxn ang="0">
                    <a:pos x="592" y="44"/>
                  </a:cxn>
                  <a:cxn ang="0">
                    <a:pos x="538" y="44"/>
                  </a:cxn>
                  <a:cxn ang="0">
                    <a:pos x="484" y="59"/>
                  </a:cxn>
                  <a:cxn ang="0">
                    <a:pos x="430" y="59"/>
                  </a:cxn>
                  <a:cxn ang="0">
                    <a:pos x="377" y="30"/>
                  </a:cxn>
                  <a:cxn ang="0">
                    <a:pos x="323" y="15"/>
                  </a:cxn>
                  <a:cxn ang="0">
                    <a:pos x="269" y="15"/>
                  </a:cxn>
                  <a:cxn ang="0">
                    <a:pos x="215" y="15"/>
                  </a:cxn>
                  <a:cxn ang="0">
                    <a:pos x="161" y="15"/>
                  </a:cxn>
                  <a:cxn ang="0">
                    <a:pos x="108" y="30"/>
                  </a:cxn>
                  <a:cxn ang="0">
                    <a:pos x="54" y="44"/>
                  </a:cxn>
                  <a:cxn ang="0">
                    <a:pos x="0" y="59"/>
                  </a:cxn>
                  <a:cxn ang="0">
                    <a:pos x="54" y="59"/>
                  </a:cxn>
                  <a:cxn ang="0">
                    <a:pos x="108" y="30"/>
                  </a:cxn>
                  <a:cxn ang="0">
                    <a:pos x="161" y="30"/>
                  </a:cxn>
                  <a:cxn ang="0">
                    <a:pos x="188" y="0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6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733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082800" y="812801"/>
            <a:ext cx="92456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588435" y="166689"/>
            <a:ext cx="1291167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787400" y="2020888"/>
            <a:ext cx="2260600" cy="422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4114800" y="4381500"/>
            <a:ext cx="2235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455084" y="438151"/>
            <a:ext cx="3767667" cy="1350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120649" tIns="59267" rIns="120649" bIns="59267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 b="1">
                <a:solidFill>
                  <a:srgbClr val="FFD34A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DRESSING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 b="1">
                <a:solidFill>
                  <a:srgbClr val="FFD34A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       THE                                   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 b="1">
                <a:solidFill>
                  <a:srgbClr val="FFD34A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  STAGE</a:t>
            </a: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5486402" y="1600200"/>
            <a:ext cx="2258484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42914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675398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326903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30137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2474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8084946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76305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599270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vert="horz"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584355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vert="horz"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758605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2454552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6642912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11745384" y="0"/>
            <a:ext cx="446616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33" b="1">
              <a:solidFill>
                <a:srgbClr val="FFFFFF"/>
              </a:solidFill>
              <a:latin typeface="Comic Sans MS" pitchFamily="66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12700" y="4489450"/>
            <a:ext cx="7672917" cy="2368551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430947550 w 3625"/>
              <a:gd name="T5" fmla="*/ 7561263 h 1492"/>
              <a:gd name="T6" fmla="*/ 894656340 w 3625"/>
              <a:gd name="T7" fmla="*/ 22682200 h 1492"/>
              <a:gd name="T8" fmla="*/ 1257558872 w 3625"/>
              <a:gd name="T9" fmla="*/ 52924075 h 1492"/>
              <a:gd name="T10" fmla="*/ 1638101705 w 3625"/>
              <a:gd name="T11" fmla="*/ 90725625 h 1492"/>
              <a:gd name="T12" fmla="*/ 2038807377 w 3625"/>
              <a:gd name="T13" fmla="*/ 136088438 h 1492"/>
              <a:gd name="T14" fmla="*/ 2147483647 w 3625"/>
              <a:gd name="T15" fmla="*/ 196572188 h 1492"/>
              <a:gd name="T16" fmla="*/ 2147483647 w 3625"/>
              <a:gd name="T17" fmla="*/ 264617200 h 1492"/>
              <a:gd name="T18" fmla="*/ 2147483647 w 3625"/>
              <a:gd name="T19" fmla="*/ 335181575 h 1492"/>
              <a:gd name="T20" fmla="*/ 2147483647 w 3625"/>
              <a:gd name="T21" fmla="*/ 441028138 h 1492"/>
              <a:gd name="T22" fmla="*/ 2147483647 w 3625"/>
              <a:gd name="T23" fmla="*/ 546874700 h 1492"/>
              <a:gd name="T24" fmla="*/ 2147483647 w 3625"/>
              <a:gd name="T25" fmla="*/ 677922825 h 1492"/>
              <a:gd name="T26" fmla="*/ 2147483647 w 3625"/>
              <a:gd name="T27" fmla="*/ 776208125 h 1492"/>
              <a:gd name="T28" fmla="*/ 2147483647 w 3625"/>
              <a:gd name="T29" fmla="*/ 967740000 h 1492"/>
              <a:gd name="T30" fmla="*/ 2147483647 w 3625"/>
              <a:gd name="T31" fmla="*/ 1118949375 h 1492"/>
              <a:gd name="T32" fmla="*/ 2147483647 w 3625"/>
              <a:gd name="T33" fmla="*/ 1378526263 h 1492"/>
              <a:gd name="T34" fmla="*/ 2147483647 w 3625"/>
              <a:gd name="T35" fmla="*/ 1668343438 h 1492"/>
              <a:gd name="T36" fmla="*/ 2147483647 w 3625"/>
              <a:gd name="T37" fmla="*/ 1980842813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FFFF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2" y="3817940"/>
            <a:ext cx="10886017" cy="3019425"/>
          </a:xfrm>
          <a:custGeom>
            <a:avLst/>
            <a:gdLst>
              <a:gd name="T0" fmla="*/ 2147483647 w 5143"/>
              <a:gd name="T1" fmla="*/ 1020664075 h 1902"/>
              <a:gd name="T2" fmla="*/ 2147483647 w 5143"/>
              <a:gd name="T3" fmla="*/ 839212825 h 1902"/>
              <a:gd name="T4" fmla="*/ 2147483647 w 5143"/>
              <a:gd name="T5" fmla="*/ 657761575 h 1902"/>
              <a:gd name="T6" fmla="*/ 2147483647 w 5143"/>
              <a:gd name="T7" fmla="*/ 498990938 h 1902"/>
              <a:gd name="T8" fmla="*/ 2147483647 w 5143"/>
              <a:gd name="T9" fmla="*/ 385584700 h 1902"/>
              <a:gd name="T10" fmla="*/ 2147483647 w 5143"/>
              <a:gd name="T11" fmla="*/ 279738138 h 1902"/>
              <a:gd name="T12" fmla="*/ 2147483647 w 5143"/>
              <a:gd name="T13" fmla="*/ 189012513 h 1902"/>
              <a:gd name="T14" fmla="*/ 2147483647 w 5143"/>
              <a:gd name="T15" fmla="*/ 120967500 h 1902"/>
              <a:gd name="T16" fmla="*/ 1882557628 w 5143"/>
              <a:gd name="T17" fmla="*/ 75604688 h 1902"/>
              <a:gd name="T18" fmla="*/ 1262599152 w 5143"/>
              <a:gd name="T19" fmla="*/ 37803138 h 1902"/>
              <a:gd name="T20" fmla="*/ 619958475 w 5143"/>
              <a:gd name="T21" fmla="*/ 7561263 h 1902"/>
              <a:gd name="T22" fmla="*/ 0 w 5143"/>
              <a:gd name="T23" fmla="*/ 0 h 1902"/>
              <a:gd name="T24" fmla="*/ 0 w 5143"/>
              <a:gd name="T25" fmla="*/ 693043763 h 1902"/>
              <a:gd name="T26" fmla="*/ 0 w 5143"/>
              <a:gd name="T27" fmla="*/ 869454700 h 1902"/>
              <a:gd name="T28" fmla="*/ 0 w 5143"/>
              <a:gd name="T29" fmla="*/ 693043763 h 1902"/>
              <a:gd name="T30" fmla="*/ 0 w 5143"/>
              <a:gd name="T31" fmla="*/ 861893438 h 1902"/>
              <a:gd name="T32" fmla="*/ 854333815 w 5143"/>
              <a:gd name="T33" fmla="*/ 884575638 h 1902"/>
              <a:gd name="T34" fmla="*/ 1527214781 w 5143"/>
              <a:gd name="T35" fmla="*/ 937498125 h 1902"/>
              <a:gd name="T36" fmla="*/ 2147173256 w 5143"/>
              <a:gd name="T37" fmla="*/ 1005543138 h 1902"/>
              <a:gd name="T38" fmla="*/ 2147483647 w 5143"/>
              <a:gd name="T39" fmla="*/ 1096268763 h 1902"/>
              <a:gd name="T40" fmla="*/ 2147483647 w 5143"/>
              <a:gd name="T41" fmla="*/ 1194554063 h 1902"/>
              <a:gd name="T42" fmla="*/ 2147483647 w 5143"/>
              <a:gd name="T43" fmla="*/ 1360884375 h 1902"/>
              <a:gd name="T44" fmla="*/ 2147483647 w 5143"/>
              <a:gd name="T45" fmla="*/ 1519655013 h 1902"/>
              <a:gd name="T46" fmla="*/ 2147483647 w 5143"/>
              <a:gd name="T47" fmla="*/ 1708665938 h 1902"/>
              <a:gd name="T48" fmla="*/ 2147483647 w 5143"/>
              <a:gd name="T49" fmla="*/ 1882557513 h 1902"/>
              <a:gd name="T50" fmla="*/ 2147483647 w 5143"/>
              <a:gd name="T51" fmla="*/ 2147173125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018645950 h 1902"/>
              <a:gd name="T86" fmla="*/ 2147483647 w 5143"/>
              <a:gd name="T87" fmla="*/ 1769149688 h 1902"/>
              <a:gd name="T88" fmla="*/ 2147483647 w 5143"/>
              <a:gd name="T89" fmla="*/ 1481851875 h 1902"/>
              <a:gd name="T90" fmla="*/ 2147483647 w 5143"/>
              <a:gd name="T91" fmla="*/ 1232357200 h 1902"/>
              <a:gd name="T92" fmla="*/ 2147483647 w 5143"/>
              <a:gd name="T93" fmla="*/ 102066407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FFFF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12192000" cy="3690939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854333878 h 2325"/>
              <a:gd name="T4" fmla="*/ 1406247188 w 5760"/>
              <a:gd name="T5" fmla="*/ 899696697 h 2325"/>
              <a:gd name="T6" fmla="*/ 2033766888 w 5760"/>
              <a:gd name="T7" fmla="*/ 945059516 h 2325"/>
              <a:gd name="T8" fmla="*/ 2147483647 w 5760"/>
              <a:gd name="T9" fmla="*/ 1005543274 h 2325"/>
              <a:gd name="T10" fmla="*/ 2147483647 w 5760"/>
              <a:gd name="T11" fmla="*/ 1073586708 h 2325"/>
              <a:gd name="T12" fmla="*/ 2147483647 w 5760"/>
              <a:gd name="T13" fmla="*/ 1171873609 h 2325"/>
              <a:gd name="T14" fmla="*/ 2147483647 w 5760"/>
              <a:gd name="T15" fmla="*/ 1285279862 h 2325"/>
              <a:gd name="T16" fmla="*/ 2147483647 w 5760"/>
              <a:gd name="T17" fmla="*/ 1436489257 h 2325"/>
              <a:gd name="T18" fmla="*/ 2147483647 w 5760"/>
              <a:gd name="T19" fmla="*/ 1587698653 h 2325"/>
              <a:gd name="T20" fmla="*/ 2147483647 w 5760"/>
              <a:gd name="T21" fmla="*/ 1731348372 h 2325"/>
              <a:gd name="T22" fmla="*/ 2147483647 w 5760"/>
              <a:gd name="T23" fmla="*/ 1912799647 h 2325"/>
              <a:gd name="T24" fmla="*/ 2147483647 w 5760"/>
              <a:gd name="T25" fmla="*/ 2109371861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09371861 h 2325"/>
              <a:gd name="T62" fmla="*/ 2147483647 w 5760"/>
              <a:gd name="T63" fmla="*/ 1943041526 h 2325"/>
              <a:gd name="T64" fmla="*/ 2147483647 w 5760"/>
              <a:gd name="T65" fmla="*/ 1791832130 h 2325"/>
              <a:gd name="T66" fmla="*/ 2147483647 w 5760"/>
              <a:gd name="T67" fmla="*/ 1640622735 h 2325"/>
              <a:gd name="T68" fmla="*/ 2147483647 w 5760"/>
              <a:gd name="T69" fmla="*/ 1512093955 h 2325"/>
              <a:gd name="T70" fmla="*/ 2147483647 w 5760"/>
              <a:gd name="T71" fmla="*/ 1391126438 h 2325"/>
              <a:gd name="T72" fmla="*/ 2147483647 w 5760"/>
              <a:gd name="T73" fmla="*/ 1217236427 h 2325"/>
              <a:gd name="T74" fmla="*/ 2147483647 w 5760"/>
              <a:gd name="T75" fmla="*/ 1066027032 h 2325"/>
              <a:gd name="T76" fmla="*/ 2147483647 w 5760"/>
              <a:gd name="T77" fmla="*/ 945059516 h 2325"/>
              <a:gd name="T78" fmla="*/ 2147483647 w 5760"/>
              <a:gd name="T79" fmla="*/ 786288857 h 2325"/>
              <a:gd name="T80" fmla="*/ 2147483647 w 5760"/>
              <a:gd name="T81" fmla="*/ 657761664 h 2325"/>
              <a:gd name="T82" fmla="*/ 2147483647 w 5760"/>
              <a:gd name="T83" fmla="*/ 536794148 h 2325"/>
              <a:gd name="T84" fmla="*/ 2147483647 w 5760"/>
              <a:gd name="T85" fmla="*/ 430947571 h 2325"/>
              <a:gd name="T86" fmla="*/ 2147483647 w 5760"/>
              <a:gd name="T87" fmla="*/ 347781610 h 2325"/>
              <a:gd name="T88" fmla="*/ 2147483647 w 5760"/>
              <a:gd name="T89" fmla="*/ 272176912 h 2325"/>
              <a:gd name="T90" fmla="*/ 2147483647 w 5760"/>
              <a:gd name="T91" fmla="*/ 204133478 h 2325"/>
              <a:gd name="T92" fmla="*/ 2147483647 w 5760"/>
              <a:gd name="T93" fmla="*/ 151209395 h 2325"/>
              <a:gd name="T94" fmla="*/ 2147483647 w 5760"/>
              <a:gd name="T95" fmla="*/ 90725637 h 2325"/>
              <a:gd name="T96" fmla="*/ 2086689375 w 5760"/>
              <a:gd name="T97" fmla="*/ 52924082 h 2325"/>
              <a:gd name="T98" fmla="*/ 1406247188 w 5760"/>
              <a:gd name="T99" fmla="*/ 30241879 h 2325"/>
              <a:gd name="T100" fmla="*/ 710684063 w 5760"/>
              <a:gd name="T101" fmla="*/ 7561264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FFFF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12192000" cy="2497139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884575815 h 1573"/>
              <a:gd name="T4" fmla="*/ 710684063 w 5760"/>
              <a:gd name="T5" fmla="*/ 899696755 h 1573"/>
              <a:gd name="T6" fmla="*/ 1580138763 w 5760"/>
              <a:gd name="T7" fmla="*/ 914817696 h 1573"/>
              <a:gd name="T8" fmla="*/ 2147483647 w 5760"/>
              <a:gd name="T9" fmla="*/ 945059577 h 1573"/>
              <a:gd name="T10" fmla="*/ 2147483647 w 5760"/>
              <a:gd name="T11" fmla="*/ 990422398 h 1573"/>
              <a:gd name="T12" fmla="*/ 2147483647 w 5760"/>
              <a:gd name="T13" fmla="*/ 1035785220 h 1573"/>
              <a:gd name="T14" fmla="*/ 2147483647 w 5760"/>
              <a:gd name="T15" fmla="*/ 1096268982 h 1573"/>
              <a:gd name="T16" fmla="*/ 2147483647 w 5760"/>
              <a:gd name="T17" fmla="*/ 1164312421 h 1573"/>
              <a:gd name="T18" fmla="*/ 2147483647 w 5760"/>
              <a:gd name="T19" fmla="*/ 1270159004 h 1573"/>
              <a:gd name="T20" fmla="*/ 2147483647 w 5760"/>
              <a:gd name="T21" fmla="*/ 1383566852 h 1573"/>
              <a:gd name="T22" fmla="*/ 2147483647 w 5760"/>
              <a:gd name="T23" fmla="*/ 1504534376 h 1573"/>
              <a:gd name="T24" fmla="*/ 2147483647 w 5760"/>
              <a:gd name="T25" fmla="*/ 1633061577 h 1573"/>
              <a:gd name="T26" fmla="*/ 2147483647 w 5760"/>
              <a:gd name="T27" fmla="*/ 1784270982 h 1573"/>
              <a:gd name="T28" fmla="*/ 2147483647 w 5760"/>
              <a:gd name="T29" fmla="*/ 1890117566 h 1573"/>
              <a:gd name="T30" fmla="*/ 2147483647 w 5760"/>
              <a:gd name="T31" fmla="*/ 2041326971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1595260019 h 1573"/>
              <a:gd name="T54" fmla="*/ 2147483647 w 5760"/>
              <a:gd name="T55" fmla="*/ 1436489350 h 1573"/>
              <a:gd name="T56" fmla="*/ 2147483647 w 5760"/>
              <a:gd name="T57" fmla="*/ 1262599328 h 1573"/>
              <a:gd name="T58" fmla="*/ 2147483647 w 5760"/>
              <a:gd name="T59" fmla="*/ 1118949599 h 1573"/>
              <a:gd name="T60" fmla="*/ 2147483647 w 5760"/>
              <a:gd name="T61" fmla="*/ 997982075 h 1573"/>
              <a:gd name="T62" fmla="*/ 2147483647 w 5760"/>
              <a:gd name="T63" fmla="*/ 877014551 h 1573"/>
              <a:gd name="T64" fmla="*/ 2147483647 w 5760"/>
              <a:gd name="T65" fmla="*/ 740926086 h 1573"/>
              <a:gd name="T66" fmla="*/ 2147483647 w 5760"/>
              <a:gd name="T67" fmla="*/ 635079502 h 1573"/>
              <a:gd name="T68" fmla="*/ 2147483647 w 5760"/>
              <a:gd name="T69" fmla="*/ 536794182 h 1573"/>
              <a:gd name="T70" fmla="*/ 2147483647 w 5760"/>
              <a:gd name="T71" fmla="*/ 461189480 h 1573"/>
              <a:gd name="T72" fmla="*/ 2147483647 w 5760"/>
              <a:gd name="T73" fmla="*/ 385584777 h 1573"/>
              <a:gd name="T74" fmla="*/ 2147483647 w 5760"/>
              <a:gd name="T75" fmla="*/ 325101015 h 1573"/>
              <a:gd name="T76" fmla="*/ 2147483647 w 5760"/>
              <a:gd name="T77" fmla="*/ 264617253 h 1573"/>
              <a:gd name="T78" fmla="*/ 2147483647 w 5760"/>
              <a:gd name="T79" fmla="*/ 219254431 h 1573"/>
              <a:gd name="T80" fmla="*/ 2147483647 w 5760"/>
              <a:gd name="T81" fmla="*/ 166330346 h 1573"/>
              <a:gd name="T82" fmla="*/ 2147483647 w 5760"/>
              <a:gd name="T83" fmla="*/ 120967524 h 1573"/>
              <a:gd name="T84" fmla="*/ 2147483647 w 5760"/>
              <a:gd name="T85" fmla="*/ 98286907 h 1573"/>
              <a:gd name="T86" fmla="*/ 2147483647 w 5760"/>
              <a:gd name="T87" fmla="*/ 68045026 h 1573"/>
              <a:gd name="T88" fmla="*/ 2147483647 w 5760"/>
              <a:gd name="T89" fmla="*/ 37803145 h 1573"/>
              <a:gd name="T90" fmla="*/ 1799391563 w 5760"/>
              <a:gd name="T91" fmla="*/ 30241881 h 1573"/>
              <a:gd name="T92" fmla="*/ 1285279688 w 5760"/>
              <a:gd name="T93" fmla="*/ 15120941 h 1573"/>
              <a:gd name="T94" fmla="*/ 612398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FFFF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854333763 h 970"/>
              <a:gd name="T4" fmla="*/ 801409688 w 5760"/>
              <a:gd name="T5" fmla="*/ 861893438 h 970"/>
              <a:gd name="T6" fmla="*/ 1489413138 w 5760"/>
              <a:gd name="T7" fmla="*/ 877014375 h 970"/>
              <a:gd name="T8" fmla="*/ 2132052188 w 5760"/>
              <a:gd name="T9" fmla="*/ 892135313 h 970"/>
              <a:gd name="T10" fmla="*/ 2147483647 w 5760"/>
              <a:gd name="T11" fmla="*/ 907256250 h 970"/>
              <a:gd name="T12" fmla="*/ 2147483647 w 5760"/>
              <a:gd name="T13" fmla="*/ 922377188 h 970"/>
              <a:gd name="T14" fmla="*/ 2147483647 w 5760"/>
              <a:gd name="T15" fmla="*/ 960180325 h 970"/>
              <a:gd name="T16" fmla="*/ 2147483647 w 5760"/>
              <a:gd name="T17" fmla="*/ 1005543138 h 970"/>
              <a:gd name="T18" fmla="*/ 2147483647 w 5760"/>
              <a:gd name="T19" fmla="*/ 1058465625 h 970"/>
              <a:gd name="T20" fmla="*/ 2147483647 w 5760"/>
              <a:gd name="T21" fmla="*/ 1141631575 h 970"/>
              <a:gd name="T22" fmla="*/ 2147483647 w 5760"/>
              <a:gd name="T23" fmla="*/ 1202115325 h 970"/>
              <a:gd name="T24" fmla="*/ 2147483647 w 5760"/>
              <a:gd name="T25" fmla="*/ 1277720013 h 970"/>
              <a:gd name="T26" fmla="*/ 2147483647 w 5760"/>
              <a:gd name="T27" fmla="*/ 1368445638 h 970"/>
              <a:gd name="T28" fmla="*/ 2147483647 w 5760"/>
              <a:gd name="T29" fmla="*/ 1474292200 h 970"/>
              <a:gd name="T30" fmla="*/ 2147483647 w 5760"/>
              <a:gd name="T31" fmla="*/ 1557456563 h 970"/>
              <a:gd name="T32" fmla="*/ 2147483647 w 5760"/>
              <a:gd name="T33" fmla="*/ 1685985325 h 970"/>
              <a:gd name="T34" fmla="*/ 2147483647 w 5760"/>
              <a:gd name="T35" fmla="*/ 1829633438 h 970"/>
              <a:gd name="T36" fmla="*/ 2147483647 w 5760"/>
              <a:gd name="T37" fmla="*/ 1980842813 h 970"/>
              <a:gd name="T38" fmla="*/ 2147483647 w 5760"/>
              <a:gd name="T39" fmla="*/ 2132052188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FFFF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7"/>
            <a:ext cx="12192000" cy="1682751"/>
          </a:xfrm>
          <a:custGeom>
            <a:avLst/>
            <a:gdLst>
              <a:gd name="T0" fmla="*/ 0 w 5760"/>
              <a:gd name="T1" fmla="*/ 1897679578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1693251 h 1060"/>
              <a:gd name="T12" fmla="*/ 2147483647 w 5760"/>
              <a:gd name="T13" fmla="*/ 400705876 h 1060"/>
              <a:gd name="T14" fmla="*/ 2147483647 w 5760"/>
              <a:gd name="T15" fmla="*/ 559475020 h 1060"/>
              <a:gd name="T16" fmla="*/ 2147483647 w 5760"/>
              <a:gd name="T17" fmla="*/ 672882912 h 1060"/>
              <a:gd name="T18" fmla="*/ 2147483647 w 5760"/>
              <a:gd name="T19" fmla="*/ 816531110 h 1060"/>
              <a:gd name="T20" fmla="*/ 2147483647 w 5760"/>
              <a:gd name="T21" fmla="*/ 922377736 h 1060"/>
              <a:gd name="T22" fmla="*/ 2147483647 w 5760"/>
              <a:gd name="T23" fmla="*/ 1043345308 h 1060"/>
              <a:gd name="T24" fmla="*/ 2147483647 w 5760"/>
              <a:gd name="T25" fmla="*/ 1179433826 h 1060"/>
              <a:gd name="T26" fmla="*/ 2147483647 w 5760"/>
              <a:gd name="T27" fmla="*/ 1270159505 h 1060"/>
              <a:gd name="T28" fmla="*/ 2147483647 w 5760"/>
              <a:gd name="T29" fmla="*/ 1368446451 h 1060"/>
              <a:gd name="T30" fmla="*/ 2147483647 w 5760"/>
              <a:gd name="T31" fmla="*/ 1459172130 h 1060"/>
              <a:gd name="T32" fmla="*/ 2147483647 w 5760"/>
              <a:gd name="T33" fmla="*/ 1527217183 h 1060"/>
              <a:gd name="T34" fmla="*/ 2147483647 w 5760"/>
              <a:gd name="T35" fmla="*/ 1595260648 h 1060"/>
              <a:gd name="T36" fmla="*/ 2147483647 w 5760"/>
              <a:gd name="T37" fmla="*/ 1648184754 h 1060"/>
              <a:gd name="T38" fmla="*/ 2147483647 w 5760"/>
              <a:gd name="T39" fmla="*/ 1701107273 h 1060"/>
              <a:gd name="T40" fmla="*/ 2147483647 w 5760"/>
              <a:gd name="T41" fmla="*/ 1746470113 h 1060"/>
              <a:gd name="T42" fmla="*/ 2147483647 w 5760"/>
              <a:gd name="T43" fmla="*/ 1784273273 h 1060"/>
              <a:gd name="T44" fmla="*/ 2147483647 w 5760"/>
              <a:gd name="T45" fmla="*/ 1814515166 h 1060"/>
              <a:gd name="T46" fmla="*/ 2147483647 w 5760"/>
              <a:gd name="T47" fmla="*/ 1844757059 h 1060"/>
              <a:gd name="T48" fmla="*/ 2147483647 w 5760"/>
              <a:gd name="T49" fmla="*/ 1859878005 h 1060"/>
              <a:gd name="T50" fmla="*/ 1345763438 w 5760"/>
              <a:gd name="T51" fmla="*/ 1882558631 h 1060"/>
              <a:gd name="T52" fmla="*/ 506552200 w 5760"/>
              <a:gd name="T53" fmla="*/ 1897679578 h 1060"/>
              <a:gd name="T54" fmla="*/ 0 w 5760"/>
              <a:gd name="T55" fmla="*/ 189767957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FFFF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>
              <a:gd name="T0" fmla="*/ 0 w 5284"/>
              <a:gd name="T1" fmla="*/ 922377619 h 673"/>
              <a:gd name="T2" fmla="*/ 0 w 5284"/>
              <a:gd name="T3" fmla="*/ 1693545793 h 673"/>
              <a:gd name="T4" fmla="*/ 763608138 w 5284"/>
              <a:gd name="T5" fmla="*/ 1693545793 h 673"/>
              <a:gd name="T6" fmla="*/ 1822073763 w 5284"/>
              <a:gd name="T7" fmla="*/ 1670865169 h 673"/>
              <a:gd name="T8" fmla="*/ 2147483647 w 5284"/>
              <a:gd name="T9" fmla="*/ 1648182959 h 673"/>
              <a:gd name="T10" fmla="*/ 2147483647 w 5284"/>
              <a:gd name="T11" fmla="*/ 1617941070 h 673"/>
              <a:gd name="T12" fmla="*/ 2147483647 w 5284"/>
              <a:gd name="T13" fmla="*/ 1587699181 h 673"/>
              <a:gd name="T14" fmla="*/ 2147483647 w 5284"/>
              <a:gd name="T15" fmla="*/ 1549897613 h 673"/>
              <a:gd name="T16" fmla="*/ 2147483647 w 5284"/>
              <a:gd name="T17" fmla="*/ 1527215402 h 673"/>
              <a:gd name="T18" fmla="*/ 2147483647 w 5284"/>
              <a:gd name="T19" fmla="*/ 1481852568 h 673"/>
              <a:gd name="T20" fmla="*/ 2147483647 w 5284"/>
              <a:gd name="T21" fmla="*/ 1436489735 h 673"/>
              <a:gd name="T22" fmla="*/ 2147483647 w 5284"/>
              <a:gd name="T23" fmla="*/ 1376005956 h 673"/>
              <a:gd name="T24" fmla="*/ 2147483647 w 5284"/>
              <a:gd name="T25" fmla="*/ 1330643123 h 673"/>
              <a:gd name="T26" fmla="*/ 2147483647 w 5284"/>
              <a:gd name="T27" fmla="*/ 1255038400 h 673"/>
              <a:gd name="T28" fmla="*/ 2147483647 w 5284"/>
              <a:gd name="T29" fmla="*/ 1194554622 h 673"/>
              <a:gd name="T30" fmla="*/ 2147483647 w 5284"/>
              <a:gd name="T31" fmla="*/ 1126511165 h 673"/>
              <a:gd name="T32" fmla="*/ 2147483647 w 5284"/>
              <a:gd name="T33" fmla="*/ 1058466120 h 673"/>
              <a:gd name="T34" fmla="*/ 2147483647 w 5284"/>
              <a:gd name="T35" fmla="*/ 967740453 h 673"/>
              <a:gd name="T36" fmla="*/ 2147483647 w 5284"/>
              <a:gd name="T37" fmla="*/ 884576051 h 673"/>
              <a:gd name="T38" fmla="*/ 2147483647 w 5284"/>
              <a:gd name="T39" fmla="*/ 801410063 h 673"/>
              <a:gd name="T40" fmla="*/ 2147483647 w 5284"/>
              <a:gd name="T41" fmla="*/ 703124717 h 673"/>
              <a:gd name="T42" fmla="*/ 2147483647 w 5284"/>
              <a:gd name="T43" fmla="*/ 597278105 h 673"/>
              <a:gd name="T44" fmla="*/ 2147483647 w 5284"/>
              <a:gd name="T45" fmla="*/ 483870226 h 673"/>
              <a:gd name="T46" fmla="*/ 2147483647 w 5284"/>
              <a:gd name="T47" fmla="*/ 370463936 h 673"/>
              <a:gd name="T48" fmla="*/ 2147483647 w 5284"/>
              <a:gd name="T49" fmla="*/ 226814169 h 673"/>
              <a:gd name="T50" fmla="*/ 2147483647 w 5284"/>
              <a:gd name="T51" fmla="*/ 105846612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143649767 h 673"/>
              <a:gd name="T58" fmla="*/ 2147483647 w 5284"/>
              <a:gd name="T59" fmla="*/ 272177002 h 673"/>
              <a:gd name="T60" fmla="*/ 2147483647 w 5284"/>
              <a:gd name="T61" fmla="*/ 378023614 h 673"/>
              <a:gd name="T62" fmla="*/ 2147483647 w 5284"/>
              <a:gd name="T63" fmla="*/ 461189603 h 673"/>
              <a:gd name="T64" fmla="*/ 2147483647 w 5284"/>
              <a:gd name="T65" fmla="*/ 536794326 h 673"/>
              <a:gd name="T66" fmla="*/ 2147483647 w 5284"/>
              <a:gd name="T67" fmla="*/ 612399049 h 673"/>
              <a:gd name="T68" fmla="*/ 2147483647 w 5284"/>
              <a:gd name="T69" fmla="*/ 688003772 h 673"/>
              <a:gd name="T70" fmla="*/ 2147483647 w 5284"/>
              <a:gd name="T71" fmla="*/ 748487550 h 673"/>
              <a:gd name="T72" fmla="*/ 2147483647 w 5284"/>
              <a:gd name="T73" fmla="*/ 786289118 h 673"/>
              <a:gd name="T74" fmla="*/ 2147483647 w 5284"/>
              <a:gd name="T75" fmla="*/ 831651952 h 673"/>
              <a:gd name="T76" fmla="*/ 2147483647 w 5284"/>
              <a:gd name="T77" fmla="*/ 861893841 h 673"/>
              <a:gd name="T78" fmla="*/ 1754028750 w 5284"/>
              <a:gd name="T79" fmla="*/ 892135730 h 673"/>
              <a:gd name="T80" fmla="*/ 1262599075 w 5284"/>
              <a:gd name="T81" fmla="*/ 907256675 h 673"/>
              <a:gd name="T82" fmla="*/ 703124388 w 5284"/>
              <a:gd name="T83" fmla="*/ 922377619 h 673"/>
              <a:gd name="T84" fmla="*/ 249496263 w 5284"/>
              <a:gd name="T85" fmla="*/ 929938885 h 673"/>
              <a:gd name="T86" fmla="*/ 0 w 5284"/>
              <a:gd name="T87" fmla="*/ 922377619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FFFF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2286000"/>
            <a:ext cx="103632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 b="0"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 b="0"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 b="0" smtClean="0">
                <a:latin typeface="Times New Roman" charset="0"/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BE132D-22FA-284B-9AA4-58C8037AE8EA}" type="slidenum">
              <a:rPr lang="en-US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8906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 userDrawn="1"/>
        </p:nvSpPr>
        <p:spPr bwMode="auto">
          <a:xfrm>
            <a:off x="624562" y="6510837"/>
            <a:ext cx="1250662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333">
                <a:solidFill>
                  <a:srgbClr val="FFFFFF"/>
                </a:solidFill>
                <a:latin typeface="Arial" charset="0"/>
              </a:rPr>
              <a:t>2006</a:t>
            </a:r>
            <a:r>
              <a:rPr lang="en-US" sz="12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5" name="Rectangle 29"/>
          <p:cNvSpPr>
            <a:spLocks noChangeArrowheads="1"/>
          </p:cNvSpPr>
          <p:nvPr userDrawn="1"/>
        </p:nvSpPr>
        <p:spPr bwMode="auto">
          <a:xfrm>
            <a:off x="10172550" y="6499725"/>
            <a:ext cx="819455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9.6.05a.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01840"/>
      </p:ext>
    </p:extLst>
  </p:cSld>
  <p:clrMapOvr>
    <a:masterClrMapping/>
  </p:clrMapOvr>
  <p:transition spd="med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 userDrawn="1"/>
        </p:nvSpPr>
        <p:spPr bwMode="auto">
          <a:xfrm>
            <a:off x="624562" y="6510837"/>
            <a:ext cx="1250662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333">
                <a:solidFill>
                  <a:srgbClr val="FFFFFF"/>
                </a:solidFill>
                <a:latin typeface="Arial" charset="0"/>
              </a:rPr>
              <a:t>2006</a:t>
            </a:r>
            <a:r>
              <a:rPr lang="en-US" sz="12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5" name="Rectangle 29"/>
          <p:cNvSpPr>
            <a:spLocks noChangeArrowheads="1"/>
          </p:cNvSpPr>
          <p:nvPr userDrawn="1"/>
        </p:nvSpPr>
        <p:spPr bwMode="auto">
          <a:xfrm>
            <a:off x="10172550" y="6499725"/>
            <a:ext cx="819455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9.6.05a.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5333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764594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6882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"/>
          <p:cNvSpPr txBox="1">
            <a:spLocks noChangeArrowheads="1"/>
          </p:cNvSpPr>
          <p:nvPr userDrawn="1"/>
        </p:nvSpPr>
        <p:spPr bwMode="auto">
          <a:xfrm>
            <a:off x="624562" y="6510837"/>
            <a:ext cx="1250662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333">
                <a:solidFill>
                  <a:srgbClr val="FFFFFF"/>
                </a:solidFill>
                <a:latin typeface="Arial" charset="0"/>
              </a:rPr>
              <a:t>2006</a:t>
            </a:r>
            <a:r>
              <a:rPr lang="en-US" sz="12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6" name="Rectangle 29"/>
          <p:cNvSpPr>
            <a:spLocks noChangeArrowheads="1"/>
          </p:cNvSpPr>
          <p:nvPr userDrawn="1"/>
        </p:nvSpPr>
        <p:spPr bwMode="auto">
          <a:xfrm>
            <a:off x="10172550" y="6499725"/>
            <a:ext cx="819455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9.6.05a.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73475"/>
      </p:ext>
    </p:extLst>
  </p:cSld>
  <p:clrMapOvr>
    <a:masterClrMapping/>
  </p:clrMapOvr>
  <p:transition spd="med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0"/>
          <p:cNvSpPr txBox="1">
            <a:spLocks noChangeArrowheads="1"/>
          </p:cNvSpPr>
          <p:nvPr userDrawn="1"/>
        </p:nvSpPr>
        <p:spPr bwMode="auto">
          <a:xfrm>
            <a:off x="624562" y="6510837"/>
            <a:ext cx="1250662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333">
                <a:solidFill>
                  <a:srgbClr val="FFFFFF"/>
                </a:solidFill>
                <a:latin typeface="Arial" charset="0"/>
              </a:rPr>
              <a:t>2006</a:t>
            </a:r>
            <a:r>
              <a:rPr lang="en-US" sz="12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8" name="Rectangle 29"/>
          <p:cNvSpPr>
            <a:spLocks noChangeArrowheads="1"/>
          </p:cNvSpPr>
          <p:nvPr userDrawn="1"/>
        </p:nvSpPr>
        <p:spPr bwMode="auto">
          <a:xfrm>
            <a:off x="10172550" y="6499725"/>
            <a:ext cx="819455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9.6.05a.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5764"/>
      </p:ext>
    </p:extLst>
  </p:cSld>
  <p:clrMapOvr>
    <a:masterClrMapping/>
  </p:clrMapOvr>
  <p:transition spd="med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"/>
          <p:cNvSpPr txBox="1">
            <a:spLocks noChangeArrowheads="1"/>
          </p:cNvSpPr>
          <p:nvPr userDrawn="1"/>
        </p:nvSpPr>
        <p:spPr bwMode="auto">
          <a:xfrm>
            <a:off x="624562" y="6510837"/>
            <a:ext cx="1250662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333">
                <a:solidFill>
                  <a:srgbClr val="FFFFFF"/>
                </a:solidFill>
                <a:latin typeface="Arial" charset="0"/>
              </a:rPr>
              <a:t>2006</a:t>
            </a:r>
            <a:r>
              <a:rPr lang="en-US" sz="12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10172550" y="6499725"/>
            <a:ext cx="819455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9.6.05a.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ru-R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85503"/>
      </p:ext>
    </p:extLst>
  </p:cSld>
  <p:clrMapOvr>
    <a:masterClrMapping/>
  </p:clrMapOvr>
  <p:transition spd="med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 userDrawn="1"/>
        </p:nvSpPr>
        <p:spPr bwMode="auto">
          <a:xfrm>
            <a:off x="624562" y="6510837"/>
            <a:ext cx="1250662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333">
                <a:solidFill>
                  <a:srgbClr val="FFFFFF"/>
                </a:solidFill>
                <a:latin typeface="Arial" charset="0"/>
              </a:rPr>
              <a:t>2006</a:t>
            </a:r>
            <a:r>
              <a:rPr lang="en-US" sz="12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3" name="Rectangle 29"/>
          <p:cNvSpPr>
            <a:spLocks noChangeArrowheads="1"/>
          </p:cNvSpPr>
          <p:nvPr userDrawn="1"/>
        </p:nvSpPr>
        <p:spPr bwMode="auto">
          <a:xfrm>
            <a:off x="10175725" y="6499725"/>
            <a:ext cx="819455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9.7.05a.</a:t>
            </a:r>
          </a:p>
        </p:txBody>
      </p:sp>
    </p:spTree>
    <p:extLst>
      <p:ext uri="{BB962C8B-B14F-4D97-AF65-F5344CB8AC3E}">
        <p14:creationId xmlns:p14="http://schemas.microsoft.com/office/powerpoint/2010/main" val="3938911477"/>
      </p:ext>
    </p:extLst>
  </p:cSld>
  <p:clrMapOvr>
    <a:masterClrMapping/>
  </p:clrMapOvr>
  <p:transition spd="med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"/>
          <p:cNvSpPr txBox="1">
            <a:spLocks noChangeArrowheads="1"/>
          </p:cNvSpPr>
          <p:nvPr userDrawn="1"/>
        </p:nvSpPr>
        <p:spPr bwMode="auto">
          <a:xfrm>
            <a:off x="624562" y="6510837"/>
            <a:ext cx="1250662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333">
                <a:solidFill>
                  <a:srgbClr val="FFFFFF"/>
                </a:solidFill>
                <a:latin typeface="Arial" charset="0"/>
              </a:rPr>
              <a:t>2006</a:t>
            </a:r>
            <a:r>
              <a:rPr lang="en-US" sz="12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6" name="Rectangle 29"/>
          <p:cNvSpPr>
            <a:spLocks noChangeArrowheads="1"/>
          </p:cNvSpPr>
          <p:nvPr userDrawn="1"/>
        </p:nvSpPr>
        <p:spPr bwMode="auto">
          <a:xfrm>
            <a:off x="10172550" y="6499725"/>
            <a:ext cx="819455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9.6.05a.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vert="horz" anchor="b"/>
          <a:lstStyle>
            <a:lvl1pPr algn="l">
              <a:defRPr sz="2667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673979"/>
      </p:ext>
    </p:extLst>
  </p:cSld>
  <p:clrMapOvr>
    <a:masterClrMapping/>
  </p:clrMapOvr>
  <p:transition spd="med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"/>
          <p:cNvSpPr txBox="1">
            <a:spLocks noChangeArrowheads="1"/>
          </p:cNvSpPr>
          <p:nvPr userDrawn="1"/>
        </p:nvSpPr>
        <p:spPr bwMode="auto">
          <a:xfrm>
            <a:off x="624562" y="6510837"/>
            <a:ext cx="1250662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333">
                <a:solidFill>
                  <a:srgbClr val="FFFFFF"/>
                </a:solidFill>
                <a:latin typeface="Arial" charset="0"/>
              </a:rPr>
              <a:t>2006</a:t>
            </a:r>
            <a:r>
              <a:rPr lang="en-US" sz="12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6" name="Rectangle 29"/>
          <p:cNvSpPr>
            <a:spLocks noChangeArrowheads="1"/>
          </p:cNvSpPr>
          <p:nvPr userDrawn="1"/>
        </p:nvSpPr>
        <p:spPr bwMode="auto">
          <a:xfrm>
            <a:off x="10172550" y="6499725"/>
            <a:ext cx="819455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9.6.05a.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vert="horz" anchor="b"/>
          <a:lstStyle>
            <a:lvl1pPr algn="l">
              <a:defRPr sz="2667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591791"/>
      </p:ext>
    </p:extLst>
  </p:cSld>
  <p:clrMapOvr>
    <a:masterClrMapping/>
  </p:clrMapOvr>
  <p:transition spd="med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 userDrawn="1"/>
        </p:nvSpPr>
        <p:spPr bwMode="auto">
          <a:xfrm>
            <a:off x="624562" y="6510837"/>
            <a:ext cx="1250662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333">
                <a:solidFill>
                  <a:srgbClr val="FFFFFF"/>
                </a:solidFill>
                <a:latin typeface="Arial" charset="0"/>
              </a:rPr>
              <a:t>2006</a:t>
            </a:r>
            <a:r>
              <a:rPr lang="en-US" sz="12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5" name="Rectangle 29"/>
          <p:cNvSpPr>
            <a:spLocks noChangeArrowheads="1"/>
          </p:cNvSpPr>
          <p:nvPr userDrawn="1"/>
        </p:nvSpPr>
        <p:spPr bwMode="auto">
          <a:xfrm>
            <a:off x="10172550" y="6499725"/>
            <a:ext cx="819455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9.6.05a.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52062"/>
      </p:ext>
    </p:extLst>
  </p:cSld>
  <p:clrMapOvr>
    <a:masterClrMapping/>
  </p:clrMapOvr>
  <p:transition spd="med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 userDrawn="1"/>
        </p:nvSpPr>
        <p:spPr bwMode="auto">
          <a:xfrm>
            <a:off x="624562" y="6510837"/>
            <a:ext cx="1250662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333">
                <a:solidFill>
                  <a:srgbClr val="FFFFFF"/>
                </a:solidFill>
                <a:latin typeface="Arial" charset="0"/>
              </a:rPr>
              <a:t>2006</a:t>
            </a:r>
            <a:r>
              <a:rPr lang="en-US" sz="12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5" name="Rectangle 29"/>
          <p:cNvSpPr>
            <a:spLocks noChangeArrowheads="1"/>
          </p:cNvSpPr>
          <p:nvPr userDrawn="1"/>
        </p:nvSpPr>
        <p:spPr bwMode="auto">
          <a:xfrm>
            <a:off x="10172550" y="6499725"/>
            <a:ext cx="819455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9.6.05a.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2500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392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194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118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241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0241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0241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5D917906-2338-6249-97C0-C58375F020F7}" type="slidenum">
              <a:rPr lang="en-US" smtClean="0">
                <a:ea typeface="MS PGothic" charset="0"/>
                <a:cs typeface="MS PGothic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621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pitchFamily="34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867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 b="0">
                <a:solidFill>
                  <a:srgbClr val="000000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111197F5-119A-7744-A3D0-076D05FD2A1B}" type="slidenum">
              <a:rPr lang="en-US" smtClean="0">
                <a:ea typeface="MS PGothic" charset="0"/>
                <a:cs typeface="MS PGothic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4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>
                <a:solidFill>
                  <a:srgbClr val="000000"/>
                </a:solidFill>
                <a:latin typeface="Arial" charset="0"/>
                <a:ea typeface="MS PGothic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>
                <a:solidFill>
                  <a:srgbClr val="000000"/>
                </a:solidFill>
                <a:latin typeface="Arial" charset="0"/>
                <a:ea typeface="MS PGothic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1356DC06-D135-8541-95BD-7C882F18835B}" type="slidenum">
              <a:rPr lang="en-US" smtClean="0">
                <a:ea typeface="ＭＳ Ｐゴシック" charset="0"/>
                <a:cs typeface="MS PGothic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5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2" y="609600"/>
            <a:ext cx="120946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2" y="1981200"/>
            <a:ext cx="1209463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BDAEAEC-9514-8348-98E3-9F58B798E1A6}" type="slidenum">
              <a:rPr lang="en-US" smtClean="0"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8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"/>
            <a:ext cx="12177184" cy="68453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790015">
                  <a:gamma/>
                  <a:shade val="8000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0" name="Rectangle 56"/>
          <p:cNvSpPr>
            <a:spLocks noChangeArrowheads="1"/>
          </p:cNvSpPr>
          <p:nvPr userDrawn="1"/>
        </p:nvSpPr>
        <p:spPr bwMode="auto">
          <a:xfrm>
            <a:off x="675217" y="415925"/>
            <a:ext cx="11148483" cy="61769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22300" y="361951"/>
            <a:ext cx="11042651" cy="6111875"/>
          </a:xfrm>
          <a:prstGeom prst="rect">
            <a:avLst/>
          </a:prstGeom>
          <a:solidFill>
            <a:srgbClr val="53535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6354236" y="600075"/>
            <a:ext cx="2986617" cy="5461000"/>
          </a:xfrm>
          <a:custGeom>
            <a:avLst/>
            <a:gdLst/>
            <a:ahLst/>
            <a:cxnLst>
              <a:cxn ang="0">
                <a:pos x="91" y="33"/>
              </a:cxn>
              <a:cxn ang="0">
                <a:pos x="212" y="76"/>
              </a:cxn>
              <a:cxn ang="0">
                <a:pos x="332" y="174"/>
              </a:cxn>
              <a:cxn ang="0">
                <a:pos x="383" y="305"/>
              </a:cxn>
              <a:cxn ang="0">
                <a:pos x="443" y="446"/>
              </a:cxn>
              <a:cxn ang="0">
                <a:pos x="453" y="620"/>
              </a:cxn>
              <a:cxn ang="0">
                <a:pos x="494" y="751"/>
              </a:cxn>
              <a:cxn ang="0">
                <a:pos x="494" y="882"/>
              </a:cxn>
              <a:cxn ang="0">
                <a:pos x="483" y="1012"/>
              </a:cxn>
              <a:cxn ang="0">
                <a:pos x="473" y="1143"/>
              </a:cxn>
              <a:cxn ang="0">
                <a:pos x="463" y="1284"/>
              </a:cxn>
              <a:cxn ang="0">
                <a:pos x="433" y="1426"/>
              </a:cxn>
              <a:cxn ang="0">
                <a:pos x="383" y="1556"/>
              </a:cxn>
              <a:cxn ang="0">
                <a:pos x="353" y="1687"/>
              </a:cxn>
              <a:cxn ang="0">
                <a:pos x="443" y="1796"/>
              </a:cxn>
              <a:cxn ang="0">
                <a:pos x="494" y="1937"/>
              </a:cxn>
              <a:cxn ang="0">
                <a:pos x="524" y="2068"/>
              </a:cxn>
              <a:cxn ang="0">
                <a:pos x="614" y="2198"/>
              </a:cxn>
              <a:cxn ang="0">
                <a:pos x="705" y="2351"/>
              </a:cxn>
              <a:cxn ang="0">
                <a:pos x="836" y="2470"/>
              </a:cxn>
              <a:cxn ang="0">
                <a:pos x="947" y="2612"/>
              </a:cxn>
              <a:cxn ang="0">
                <a:pos x="1078" y="2721"/>
              </a:cxn>
              <a:cxn ang="0">
                <a:pos x="1158" y="2851"/>
              </a:cxn>
              <a:cxn ang="0">
                <a:pos x="1269" y="3004"/>
              </a:cxn>
              <a:cxn ang="0">
                <a:pos x="1319" y="3156"/>
              </a:cxn>
              <a:cxn ang="0">
                <a:pos x="1370" y="3308"/>
              </a:cxn>
              <a:cxn ang="0">
                <a:pos x="1400" y="3439"/>
              </a:cxn>
              <a:cxn ang="0">
                <a:pos x="1410" y="3145"/>
              </a:cxn>
              <a:cxn ang="0">
                <a:pos x="1340" y="3058"/>
              </a:cxn>
              <a:cxn ang="0">
                <a:pos x="1259" y="2862"/>
              </a:cxn>
              <a:cxn ang="0">
                <a:pos x="1098" y="2721"/>
              </a:cxn>
              <a:cxn ang="0">
                <a:pos x="997" y="2514"/>
              </a:cxn>
              <a:cxn ang="0">
                <a:pos x="806" y="2449"/>
              </a:cxn>
              <a:cxn ang="0">
                <a:pos x="735" y="2307"/>
              </a:cxn>
              <a:cxn ang="0">
                <a:pos x="635" y="2187"/>
              </a:cxn>
              <a:cxn ang="0">
                <a:pos x="534" y="1959"/>
              </a:cxn>
              <a:cxn ang="0">
                <a:pos x="443" y="1785"/>
              </a:cxn>
              <a:cxn ang="0">
                <a:pos x="403" y="1632"/>
              </a:cxn>
              <a:cxn ang="0">
                <a:pos x="433" y="1491"/>
              </a:cxn>
              <a:cxn ang="0">
                <a:pos x="483" y="1349"/>
              </a:cxn>
              <a:cxn ang="0">
                <a:pos x="483" y="1208"/>
              </a:cxn>
              <a:cxn ang="0">
                <a:pos x="524" y="1023"/>
              </a:cxn>
              <a:cxn ang="0">
                <a:pos x="514" y="805"/>
              </a:cxn>
              <a:cxn ang="0">
                <a:pos x="534" y="642"/>
              </a:cxn>
              <a:cxn ang="0">
                <a:pos x="554" y="522"/>
              </a:cxn>
              <a:cxn ang="0">
                <a:pos x="665" y="392"/>
              </a:cxn>
              <a:cxn ang="0">
                <a:pos x="826" y="218"/>
              </a:cxn>
              <a:cxn ang="0">
                <a:pos x="876" y="76"/>
              </a:cxn>
              <a:cxn ang="0">
                <a:pos x="917" y="11"/>
              </a:cxn>
              <a:cxn ang="0">
                <a:pos x="765" y="87"/>
              </a:cxn>
              <a:cxn ang="0">
                <a:pos x="755" y="218"/>
              </a:cxn>
              <a:cxn ang="0">
                <a:pos x="745" y="305"/>
              </a:cxn>
              <a:cxn ang="0">
                <a:pos x="624" y="435"/>
              </a:cxn>
              <a:cxn ang="0">
                <a:pos x="534" y="522"/>
              </a:cxn>
              <a:cxn ang="0">
                <a:pos x="483" y="664"/>
              </a:cxn>
              <a:cxn ang="0">
                <a:pos x="473" y="511"/>
              </a:cxn>
              <a:cxn ang="0">
                <a:pos x="443" y="348"/>
              </a:cxn>
              <a:cxn ang="0">
                <a:pos x="383" y="218"/>
              </a:cxn>
              <a:cxn ang="0">
                <a:pos x="302" y="98"/>
              </a:cxn>
              <a:cxn ang="0">
                <a:pos x="181" y="33"/>
              </a:cxn>
              <a:cxn ang="0">
                <a:pos x="60" y="11"/>
              </a:cxn>
            </a:cxnLst>
            <a:rect l="0" t="0" r="r" b="b"/>
            <a:pathLst>
              <a:path w="1411" h="3440">
                <a:moveTo>
                  <a:pt x="0" y="0"/>
                </a:moveTo>
                <a:lnTo>
                  <a:pt x="50" y="22"/>
                </a:lnTo>
                <a:lnTo>
                  <a:pt x="91" y="33"/>
                </a:lnTo>
                <a:lnTo>
                  <a:pt x="131" y="22"/>
                </a:lnTo>
                <a:lnTo>
                  <a:pt x="171" y="54"/>
                </a:lnTo>
                <a:lnTo>
                  <a:pt x="212" y="76"/>
                </a:lnTo>
                <a:lnTo>
                  <a:pt x="252" y="98"/>
                </a:lnTo>
                <a:lnTo>
                  <a:pt x="292" y="141"/>
                </a:lnTo>
                <a:lnTo>
                  <a:pt x="332" y="174"/>
                </a:lnTo>
                <a:lnTo>
                  <a:pt x="342" y="218"/>
                </a:lnTo>
                <a:lnTo>
                  <a:pt x="342" y="261"/>
                </a:lnTo>
                <a:lnTo>
                  <a:pt x="383" y="305"/>
                </a:lnTo>
                <a:lnTo>
                  <a:pt x="413" y="348"/>
                </a:lnTo>
                <a:lnTo>
                  <a:pt x="413" y="403"/>
                </a:lnTo>
                <a:lnTo>
                  <a:pt x="443" y="446"/>
                </a:lnTo>
                <a:lnTo>
                  <a:pt x="463" y="490"/>
                </a:lnTo>
                <a:lnTo>
                  <a:pt x="453" y="577"/>
                </a:lnTo>
                <a:lnTo>
                  <a:pt x="453" y="620"/>
                </a:lnTo>
                <a:lnTo>
                  <a:pt x="473" y="664"/>
                </a:lnTo>
                <a:lnTo>
                  <a:pt x="483" y="707"/>
                </a:lnTo>
                <a:lnTo>
                  <a:pt x="494" y="751"/>
                </a:lnTo>
                <a:lnTo>
                  <a:pt x="494" y="794"/>
                </a:lnTo>
                <a:lnTo>
                  <a:pt x="494" y="838"/>
                </a:lnTo>
                <a:lnTo>
                  <a:pt x="494" y="882"/>
                </a:lnTo>
                <a:lnTo>
                  <a:pt x="494" y="925"/>
                </a:lnTo>
                <a:lnTo>
                  <a:pt x="504" y="969"/>
                </a:lnTo>
                <a:lnTo>
                  <a:pt x="483" y="1012"/>
                </a:lnTo>
                <a:lnTo>
                  <a:pt x="473" y="1056"/>
                </a:lnTo>
                <a:lnTo>
                  <a:pt x="473" y="1099"/>
                </a:lnTo>
                <a:lnTo>
                  <a:pt x="473" y="1143"/>
                </a:lnTo>
                <a:lnTo>
                  <a:pt x="483" y="1186"/>
                </a:lnTo>
                <a:lnTo>
                  <a:pt x="483" y="1230"/>
                </a:lnTo>
                <a:lnTo>
                  <a:pt x="463" y="1284"/>
                </a:lnTo>
                <a:lnTo>
                  <a:pt x="453" y="1328"/>
                </a:lnTo>
                <a:lnTo>
                  <a:pt x="453" y="1382"/>
                </a:lnTo>
                <a:lnTo>
                  <a:pt x="433" y="1426"/>
                </a:lnTo>
                <a:lnTo>
                  <a:pt x="403" y="1469"/>
                </a:lnTo>
                <a:lnTo>
                  <a:pt x="383" y="1513"/>
                </a:lnTo>
                <a:lnTo>
                  <a:pt x="383" y="1556"/>
                </a:lnTo>
                <a:lnTo>
                  <a:pt x="383" y="1600"/>
                </a:lnTo>
                <a:lnTo>
                  <a:pt x="363" y="1643"/>
                </a:lnTo>
                <a:lnTo>
                  <a:pt x="353" y="1687"/>
                </a:lnTo>
                <a:lnTo>
                  <a:pt x="363" y="1730"/>
                </a:lnTo>
                <a:lnTo>
                  <a:pt x="383" y="1785"/>
                </a:lnTo>
                <a:lnTo>
                  <a:pt x="443" y="1796"/>
                </a:lnTo>
                <a:lnTo>
                  <a:pt x="463" y="1850"/>
                </a:lnTo>
                <a:lnTo>
                  <a:pt x="483" y="1894"/>
                </a:lnTo>
                <a:lnTo>
                  <a:pt x="494" y="1937"/>
                </a:lnTo>
                <a:lnTo>
                  <a:pt x="494" y="1981"/>
                </a:lnTo>
                <a:lnTo>
                  <a:pt x="524" y="2024"/>
                </a:lnTo>
                <a:lnTo>
                  <a:pt x="524" y="2068"/>
                </a:lnTo>
                <a:lnTo>
                  <a:pt x="544" y="2122"/>
                </a:lnTo>
                <a:lnTo>
                  <a:pt x="584" y="2155"/>
                </a:lnTo>
                <a:lnTo>
                  <a:pt x="614" y="2198"/>
                </a:lnTo>
                <a:lnTo>
                  <a:pt x="624" y="2275"/>
                </a:lnTo>
                <a:lnTo>
                  <a:pt x="685" y="2285"/>
                </a:lnTo>
                <a:lnTo>
                  <a:pt x="705" y="2351"/>
                </a:lnTo>
                <a:lnTo>
                  <a:pt x="745" y="2394"/>
                </a:lnTo>
                <a:lnTo>
                  <a:pt x="786" y="2438"/>
                </a:lnTo>
                <a:lnTo>
                  <a:pt x="836" y="2470"/>
                </a:lnTo>
                <a:lnTo>
                  <a:pt x="876" y="2514"/>
                </a:lnTo>
                <a:lnTo>
                  <a:pt x="896" y="2568"/>
                </a:lnTo>
                <a:lnTo>
                  <a:pt x="947" y="2612"/>
                </a:lnTo>
                <a:lnTo>
                  <a:pt x="997" y="2634"/>
                </a:lnTo>
                <a:lnTo>
                  <a:pt x="1027" y="2677"/>
                </a:lnTo>
                <a:lnTo>
                  <a:pt x="1078" y="2721"/>
                </a:lnTo>
                <a:lnTo>
                  <a:pt x="1108" y="2764"/>
                </a:lnTo>
                <a:lnTo>
                  <a:pt x="1128" y="2808"/>
                </a:lnTo>
                <a:lnTo>
                  <a:pt x="1158" y="2851"/>
                </a:lnTo>
                <a:lnTo>
                  <a:pt x="1188" y="2906"/>
                </a:lnTo>
                <a:lnTo>
                  <a:pt x="1229" y="2949"/>
                </a:lnTo>
                <a:lnTo>
                  <a:pt x="1269" y="3004"/>
                </a:lnTo>
                <a:lnTo>
                  <a:pt x="1279" y="3058"/>
                </a:lnTo>
                <a:lnTo>
                  <a:pt x="1289" y="3113"/>
                </a:lnTo>
                <a:lnTo>
                  <a:pt x="1319" y="3156"/>
                </a:lnTo>
                <a:lnTo>
                  <a:pt x="1350" y="3210"/>
                </a:lnTo>
                <a:lnTo>
                  <a:pt x="1360" y="3265"/>
                </a:lnTo>
                <a:lnTo>
                  <a:pt x="1370" y="3308"/>
                </a:lnTo>
                <a:lnTo>
                  <a:pt x="1390" y="3352"/>
                </a:lnTo>
                <a:lnTo>
                  <a:pt x="1400" y="3395"/>
                </a:lnTo>
                <a:lnTo>
                  <a:pt x="1400" y="3439"/>
                </a:lnTo>
                <a:lnTo>
                  <a:pt x="1400" y="3319"/>
                </a:lnTo>
                <a:lnTo>
                  <a:pt x="1410" y="3232"/>
                </a:lnTo>
                <a:lnTo>
                  <a:pt x="1410" y="3145"/>
                </a:lnTo>
                <a:lnTo>
                  <a:pt x="1410" y="3102"/>
                </a:lnTo>
                <a:lnTo>
                  <a:pt x="1380" y="3058"/>
                </a:lnTo>
                <a:lnTo>
                  <a:pt x="1340" y="3058"/>
                </a:lnTo>
                <a:lnTo>
                  <a:pt x="1309" y="2982"/>
                </a:lnTo>
                <a:lnTo>
                  <a:pt x="1299" y="2938"/>
                </a:lnTo>
                <a:lnTo>
                  <a:pt x="1259" y="2862"/>
                </a:lnTo>
                <a:lnTo>
                  <a:pt x="1239" y="2819"/>
                </a:lnTo>
                <a:lnTo>
                  <a:pt x="1178" y="2753"/>
                </a:lnTo>
                <a:lnTo>
                  <a:pt x="1098" y="2721"/>
                </a:lnTo>
                <a:lnTo>
                  <a:pt x="1037" y="2721"/>
                </a:lnTo>
                <a:lnTo>
                  <a:pt x="1007" y="2579"/>
                </a:lnTo>
                <a:lnTo>
                  <a:pt x="997" y="2514"/>
                </a:lnTo>
                <a:lnTo>
                  <a:pt x="967" y="2470"/>
                </a:lnTo>
                <a:lnTo>
                  <a:pt x="886" y="2460"/>
                </a:lnTo>
                <a:lnTo>
                  <a:pt x="806" y="2449"/>
                </a:lnTo>
                <a:lnTo>
                  <a:pt x="765" y="2438"/>
                </a:lnTo>
                <a:lnTo>
                  <a:pt x="755" y="2351"/>
                </a:lnTo>
                <a:lnTo>
                  <a:pt x="735" y="2307"/>
                </a:lnTo>
                <a:lnTo>
                  <a:pt x="715" y="2253"/>
                </a:lnTo>
                <a:lnTo>
                  <a:pt x="675" y="2209"/>
                </a:lnTo>
                <a:lnTo>
                  <a:pt x="635" y="2187"/>
                </a:lnTo>
                <a:lnTo>
                  <a:pt x="554" y="2100"/>
                </a:lnTo>
                <a:lnTo>
                  <a:pt x="534" y="2057"/>
                </a:lnTo>
                <a:lnTo>
                  <a:pt x="534" y="1959"/>
                </a:lnTo>
                <a:lnTo>
                  <a:pt x="524" y="1894"/>
                </a:lnTo>
                <a:lnTo>
                  <a:pt x="494" y="1839"/>
                </a:lnTo>
                <a:lnTo>
                  <a:pt x="443" y="1785"/>
                </a:lnTo>
                <a:lnTo>
                  <a:pt x="413" y="1741"/>
                </a:lnTo>
                <a:lnTo>
                  <a:pt x="393" y="1687"/>
                </a:lnTo>
                <a:lnTo>
                  <a:pt x="403" y="1632"/>
                </a:lnTo>
                <a:lnTo>
                  <a:pt x="403" y="1589"/>
                </a:lnTo>
                <a:lnTo>
                  <a:pt x="413" y="1545"/>
                </a:lnTo>
                <a:lnTo>
                  <a:pt x="433" y="1491"/>
                </a:lnTo>
                <a:lnTo>
                  <a:pt x="433" y="1447"/>
                </a:lnTo>
                <a:lnTo>
                  <a:pt x="463" y="1393"/>
                </a:lnTo>
                <a:lnTo>
                  <a:pt x="483" y="1349"/>
                </a:lnTo>
                <a:lnTo>
                  <a:pt x="494" y="1295"/>
                </a:lnTo>
                <a:lnTo>
                  <a:pt x="494" y="1252"/>
                </a:lnTo>
                <a:lnTo>
                  <a:pt x="483" y="1208"/>
                </a:lnTo>
                <a:lnTo>
                  <a:pt x="494" y="1164"/>
                </a:lnTo>
                <a:lnTo>
                  <a:pt x="524" y="1067"/>
                </a:lnTo>
                <a:lnTo>
                  <a:pt x="524" y="1023"/>
                </a:lnTo>
                <a:lnTo>
                  <a:pt x="524" y="936"/>
                </a:lnTo>
                <a:lnTo>
                  <a:pt x="524" y="871"/>
                </a:lnTo>
                <a:lnTo>
                  <a:pt x="514" y="805"/>
                </a:lnTo>
                <a:lnTo>
                  <a:pt x="524" y="762"/>
                </a:lnTo>
                <a:lnTo>
                  <a:pt x="544" y="707"/>
                </a:lnTo>
                <a:lnTo>
                  <a:pt x="534" y="642"/>
                </a:lnTo>
                <a:lnTo>
                  <a:pt x="524" y="599"/>
                </a:lnTo>
                <a:lnTo>
                  <a:pt x="514" y="555"/>
                </a:lnTo>
                <a:lnTo>
                  <a:pt x="554" y="522"/>
                </a:lnTo>
                <a:lnTo>
                  <a:pt x="584" y="479"/>
                </a:lnTo>
                <a:lnTo>
                  <a:pt x="594" y="435"/>
                </a:lnTo>
                <a:lnTo>
                  <a:pt x="665" y="392"/>
                </a:lnTo>
                <a:lnTo>
                  <a:pt x="725" y="305"/>
                </a:lnTo>
                <a:lnTo>
                  <a:pt x="786" y="239"/>
                </a:lnTo>
                <a:lnTo>
                  <a:pt x="826" y="218"/>
                </a:lnTo>
                <a:lnTo>
                  <a:pt x="856" y="174"/>
                </a:lnTo>
                <a:lnTo>
                  <a:pt x="856" y="131"/>
                </a:lnTo>
                <a:lnTo>
                  <a:pt x="876" y="76"/>
                </a:lnTo>
                <a:lnTo>
                  <a:pt x="917" y="44"/>
                </a:lnTo>
                <a:lnTo>
                  <a:pt x="957" y="0"/>
                </a:lnTo>
                <a:lnTo>
                  <a:pt x="917" y="11"/>
                </a:lnTo>
                <a:lnTo>
                  <a:pt x="856" y="22"/>
                </a:lnTo>
                <a:lnTo>
                  <a:pt x="796" y="44"/>
                </a:lnTo>
                <a:lnTo>
                  <a:pt x="765" y="87"/>
                </a:lnTo>
                <a:lnTo>
                  <a:pt x="776" y="131"/>
                </a:lnTo>
                <a:lnTo>
                  <a:pt x="755" y="174"/>
                </a:lnTo>
                <a:lnTo>
                  <a:pt x="755" y="218"/>
                </a:lnTo>
                <a:lnTo>
                  <a:pt x="826" y="229"/>
                </a:lnTo>
                <a:lnTo>
                  <a:pt x="786" y="272"/>
                </a:lnTo>
                <a:lnTo>
                  <a:pt x="745" y="305"/>
                </a:lnTo>
                <a:lnTo>
                  <a:pt x="705" y="348"/>
                </a:lnTo>
                <a:lnTo>
                  <a:pt x="665" y="424"/>
                </a:lnTo>
                <a:lnTo>
                  <a:pt x="624" y="435"/>
                </a:lnTo>
                <a:lnTo>
                  <a:pt x="584" y="468"/>
                </a:lnTo>
                <a:lnTo>
                  <a:pt x="544" y="479"/>
                </a:lnTo>
                <a:lnTo>
                  <a:pt x="534" y="522"/>
                </a:lnTo>
                <a:lnTo>
                  <a:pt x="534" y="566"/>
                </a:lnTo>
                <a:lnTo>
                  <a:pt x="494" y="620"/>
                </a:lnTo>
                <a:lnTo>
                  <a:pt x="483" y="664"/>
                </a:lnTo>
                <a:lnTo>
                  <a:pt x="483" y="707"/>
                </a:lnTo>
                <a:lnTo>
                  <a:pt x="483" y="620"/>
                </a:lnTo>
                <a:lnTo>
                  <a:pt x="473" y="511"/>
                </a:lnTo>
                <a:lnTo>
                  <a:pt x="463" y="446"/>
                </a:lnTo>
                <a:lnTo>
                  <a:pt x="453" y="403"/>
                </a:lnTo>
                <a:lnTo>
                  <a:pt x="443" y="348"/>
                </a:lnTo>
                <a:lnTo>
                  <a:pt x="413" y="305"/>
                </a:lnTo>
                <a:lnTo>
                  <a:pt x="383" y="261"/>
                </a:lnTo>
                <a:lnTo>
                  <a:pt x="383" y="218"/>
                </a:lnTo>
                <a:lnTo>
                  <a:pt x="353" y="174"/>
                </a:lnTo>
                <a:lnTo>
                  <a:pt x="312" y="141"/>
                </a:lnTo>
                <a:lnTo>
                  <a:pt x="302" y="98"/>
                </a:lnTo>
                <a:lnTo>
                  <a:pt x="262" y="76"/>
                </a:lnTo>
                <a:lnTo>
                  <a:pt x="222" y="76"/>
                </a:lnTo>
                <a:lnTo>
                  <a:pt x="181" y="33"/>
                </a:lnTo>
                <a:lnTo>
                  <a:pt x="141" y="11"/>
                </a:lnTo>
                <a:lnTo>
                  <a:pt x="101" y="0"/>
                </a:lnTo>
                <a:lnTo>
                  <a:pt x="60" y="11"/>
                </a:lnTo>
                <a:lnTo>
                  <a:pt x="20" y="11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1062568" y="1946277"/>
            <a:ext cx="10333567" cy="2227263"/>
          </a:xfrm>
          <a:custGeom>
            <a:avLst/>
            <a:gdLst/>
            <a:ahLst/>
            <a:cxnLst>
              <a:cxn ang="0">
                <a:pos x="151" y="54"/>
              </a:cxn>
              <a:cxn ang="0">
                <a:pos x="282" y="250"/>
              </a:cxn>
              <a:cxn ang="0">
                <a:pos x="524" y="261"/>
              </a:cxn>
              <a:cxn ang="0">
                <a:pos x="686" y="467"/>
              </a:cxn>
              <a:cxn ang="0">
                <a:pos x="766" y="706"/>
              </a:cxn>
              <a:cxn ang="0">
                <a:pos x="918" y="739"/>
              </a:cxn>
              <a:cxn ang="0">
                <a:pos x="1008" y="815"/>
              </a:cxn>
              <a:cxn ang="0">
                <a:pos x="1210" y="869"/>
              </a:cxn>
              <a:cxn ang="0">
                <a:pos x="1331" y="772"/>
              </a:cxn>
              <a:cxn ang="0">
                <a:pos x="1412" y="565"/>
              </a:cxn>
              <a:cxn ang="0">
                <a:pos x="1291" y="359"/>
              </a:cxn>
              <a:cxn ang="0">
                <a:pos x="1412" y="163"/>
              </a:cxn>
              <a:cxn ang="0">
                <a:pos x="1603" y="206"/>
              </a:cxn>
              <a:cxn ang="0">
                <a:pos x="1785" y="250"/>
              </a:cxn>
              <a:cxn ang="0">
                <a:pos x="1967" y="250"/>
              </a:cxn>
              <a:cxn ang="0">
                <a:pos x="2088" y="217"/>
              </a:cxn>
              <a:cxn ang="0">
                <a:pos x="2219" y="120"/>
              </a:cxn>
              <a:cxn ang="0">
                <a:pos x="2420" y="261"/>
              </a:cxn>
              <a:cxn ang="0">
                <a:pos x="2612" y="348"/>
              </a:cxn>
              <a:cxn ang="0">
                <a:pos x="2783" y="478"/>
              </a:cxn>
              <a:cxn ang="0">
                <a:pos x="2985" y="576"/>
              </a:cxn>
              <a:cxn ang="0">
                <a:pos x="3177" y="652"/>
              </a:cxn>
              <a:cxn ang="0">
                <a:pos x="3378" y="772"/>
              </a:cxn>
              <a:cxn ang="0">
                <a:pos x="3580" y="706"/>
              </a:cxn>
              <a:cxn ang="0">
                <a:pos x="3782" y="772"/>
              </a:cxn>
              <a:cxn ang="0">
                <a:pos x="3983" y="706"/>
              </a:cxn>
              <a:cxn ang="0">
                <a:pos x="4195" y="696"/>
              </a:cxn>
              <a:cxn ang="0">
                <a:pos x="4397" y="783"/>
              </a:cxn>
              <a:cxn ang="0">
                <a:pos x="4599" y="783"/>
              </a:cxn>
              <a:cxn ang="0">
                <a:pos x="4800" y="761"/>
              </a:cxn>
              <a:cxn ang="0">
                <a:pos x="4760" y="848"/>
              </a:cxn>
              <a:cxn ang="0">
                <a:pos x="4498" y="924"/>
              </a:cxn>
              <a:cxn ang="0">
                <a:pos x="4296" y="978"/>
              </a:cxn>
              <a:cxn ang="0">
                <a:pos x="4276" y="1130"/>
              </a:cxn>
              <a:cxn ang="0">
                <a:pos x="4165" y="1293"/>
              </a:cxn>
              <a:cxn ang="0">
                <a:pos x="3933" y="1337"/>
              </a:cxn>
              <a:cxn ang="0">
                <a:pos x="3620" y="1185"/>
              </a:cxn>
              <a:cxn ang="0">
                <a:pos x="3409" y="1011"/>
              </a:cxn>
              <a:cxn ang="0">
                <a:pos x="3177" y="978"/>
              </a:cxn>
              <a:cxn ang="0">
                <a:pos x="2955" y="859"/>
              </a:cxn>
              <a:cxn ang="0">
                <a:pos x="2703" y="848"/>
              </a:cxn>
              <a:cxn ang="0">
                <a:pos x="2471" y="924"/>
              </a:cxn>
              <a:cxn ang="0">
                <a:pos x="2239" y="859"/>
              </a:cxn>
              <a:cxn ang="0">
                <a:pos x="2027" y="772"/>
              </a:cxn>
              <a:cxn ang="0">
                <a:pos x="1926" y="946"/>
              </a:cxn>
              <a:cxn ang="0">
                <a:pos x="1916" y="1163"/>
              </a:cxn>
              <a:cxn ang="0">
                <a:pos x="1805" y="1359"/>
              </a:cxn>
              <a:cxn ang="0">
                <a:pos x="1593" y="1402"/>
              </a:cxn>
              <a:cxn ang="0">
                <a:pos x="1382" y="1326"/>
              </a:cxn>
              <a:cxn ang="0">
                <a:pos x="1180" y="1239"/>
              </a:cxn>
              <a:cxn ang="0">
                <a:pos x="978" y="1217"/>
              </a:cxn>
              <a:cxn ang="0">
                <a:pos x="777" y="1337"/>
              </a:cxn>
              <a:cxn ang="0">
                <a:pos x="625" y="1250"/>
              </a:cxn>
              <a:cxn ang="0">
                <a:pos x="504" y="1087"/>
              </a:cxn>
              <a:cxn ang="0">
                <a:pos x="373" y="902"/>
              </a:cxn>
              <a:cxn ang="0">
                <a:pos x="182" y="783"/>
              </a:cxn>
              <a:cxn ang="0">
                <a:pos x="121" y="598"/>
              </a:cxn>
              <a:cxn ang="0">
                <a:pos x="61" y="413"/>
              </a:cxn>
              <a:cxn ang="0">
                <a:pos x="61" y="196"/>
              </a:cxn>
              <a:cxn ang="0">
                <a:pos x="0" y="0"/>
              </a:cxn>
            </a:cxnLst>
            <a:rect l="0" t="0" r="r" b="b"/>
            <a:pathLst>
              <a:path w="4882" h="1403">
                <a:moveTo>
                  <a:pt x="0" y="0"/>
                </a:moveTo>
                <a:lnTo>
                  <a:pt x="40" y="22"/>
                </a:lnTo>
                <a:lnTo>
                  <a:pt x="81" y="33"/>
                </a:lnTo>
                <a:lnTo>
                  <a:pt x="121" y="11"/>
                </a:lnTo>
                <a:lnTo>
                  <a:pt x="151" y="54"/>
                </a:lnTo>
                <a:lnTo>
                  <a:pt x="192" y="76"/>
                </a:lnTo>
                <a:lnTo>
                  <a:pt x="222" y="120"/>
                </a:lnTo>
                <a:lnTo>
                  <a:pt x="242" y="163"/>
                </a:lnTo>
                <a:lnTo>
                  <a:pt x="252" y="206"/>
                </a:lnTo>
                <a:lnTo>
                  <a:pt x="282" y="250"/>
                </a:lnTo>
                <a:lnTo>
                  <a:pt x="323" y="272"/>
                </a:lnTo>
                <a:lnTo>
                  <a:pt x="363" y="272"/>
                </a:lnTo>
                <a:lnTo>
                  <a:pt x="403" y="250"/>
                </a:lnTo>
                <a:lnTo>
                  <a:pt x="484" y="250"/>
                </a:lnTo>
                <a:lnTo>
                  <a:pt x="524" y="261"/>
                </a:lnTo>
                <a:lnTo>
                  <a:pt x="565" y="304"/>
                </a:lnTo>
                <a:lnTo>
                  <a:pt x="595" y="348"/>
                </a:lnTo>
                <a:lnTo>
                  <a:pt x="635" y="380"/>
                </a:lnTo>
                <a:lnTo>
                  <a:pt x="666" y="424"/>
                </a:lnTo>
                <a:lnTo>
                  <a:pt x="686" y="467"/>
                </a:lnTo>
                <a:lnTo>
                  <a:pt x="686" y="511"/>
                </a:lnTo>
                <a:lnTo>
                  <a:pt x="686" y="554"/>
                </a:lnTo>
                <a:lnTo>
                  <a:pt x="706" y="609"/>
                </a:lnTo>
                <a:lnTo>
                  <a:pt x="726" y="663"/>
                </a:lnTo>
                <a:lnTo>
                  <a:pt x="766" y="706"/>
                </a:lnTo>
                <a:lnTo>
                  <a:pt x="807" y="717"/>
                </a:lnTo>
                <a:lnTo>
                  <a:pt x="847" y="674"/>
                </a:lnTo>
                <a:lnTo>
                  <a:pt x="887" y="652"/>
                </a:lnTo>
                <a:lnTo>
                  <a:pt x="908" y="696"/>
                </a:lnTo>
                <a:lnTo>
                  <a:pt x="918" y="739"/>
                </a:lnTo>
                <a:lnTo>
                  <a:pt x="898" y="783"/>
                </a:lnTo>
                <a:lnTo>
                  <a:pt x="887" y="826"/>
                </a:lnTo>
                <a:lnTo>
                  <a:pt x="928" y="869"/>
                </a:lnTo>
                <a:lnTo>
                  <a:pt x="968" y="848"/>
                </a:lnTo>
                <a:lnTo>
                  <a:pt x="1008" y="815"/>
                </a:lnTo>
                <a:lnTo>
                  <a:pt x="1049" y="826"/>
                </a:lnTo>
                <a:lnTo>
                  <a:pt x="1089" y="848"/>
                </a:lnTo>
                <a:lnTo>
                  <a:pt x="1129" y="848"/>
                </a:lnTo>
                <a:lnTo>
                  <a:pt x="1170" y="859"/>
                </a:lnTo>
                <a:lnTo>
                  <a:pt x="1210" y="869"/>
                </a:lnTo>
                <a:lnTo>
                  <a:pt x="1220" y="826"/>
                </a:lnTo>
                <a:lnTo>
                  <a:pt x="1261" y="815"/>
                </a:lnTo>
                <a:lnTo>
                  <a:pt x="1301" y="826"/>
                </a:lnTo>
                <a:lnTo>
                  <a:pt x="1341" y="815"/>
                </a:lnTo>
                <a:lnTo>
                  <a:pt x="1331" y="772"/>
                </a:lnTo>
                <a:lnTo>
                  <a:pt x="1331" y="728"/>
                </a:lnTo>
                <a:lnTo>
                  <a:pt x="1372" y="696"/>
                </a:lnTo>
                <a:lnTo>
                  <a:pt x="1392" y="652"/>
                </a:lnTo>
                <a:lnTo>
                  <a:pt x="1382" y="609"/>
                </a:lnTo>
                <a:lnTo>
                  <a:pt x="1412" y="565"/>
                </a:lnTo>
                <a:lnTo>
                  <a:pt x="1412" y="522"/>
                </a:lnTo>
                <a:lnTo>
                  <a:pt x="1372" y="500"/>
                </a:lnTo>
                <a:lnTo>
                  <a:pt x="1331" y="446"/>
                </a:lnTo>
                <a:lnTo>
                  <a:pt x="1301" y="402"/>
                </a:lnTo>
                <a:lnTo>
                  <a:pt x="1291" y="359"/>
                </a:lnTo>
                <a:lnTo>
                  <a:pt x="1291" y="315"/>
                </a:lnTo>
                <a:lnTo>
                  <a:pt x="1301" y="272"/>
                </a:lnTo>
                <a:lnTo>
                  <a:pt x="1341" y="228"/>
                </a:lnTo>
                <a:lnTo>
                  <a:pt x="1372" y="185"/>
                </a:lnTo>
                <a:lnTo>
                  <a:pt x="1412" y="163"/>
                </a:lnTo>
                <a:lnTo>
                  <a:pt x="1442" y="206"/>
                </a:lnTo>
                <a:lnTo>
                  <a:pt x="1482" y="217"/>
                </a:lnTo>
                <a:lnTo>
                  <a:pt x="1523" y="206"/>
                </a:lnTo>
                <a:lnTo>
                  <a:pt x="1563" y="206"/>
                </a:lnTo>
                <a:lnTo>
                  <a:pt x="1603" y="206"/>
                </a:lnTo>
                <a:lnTo>
                  <a:pt x="1654" y="196"/>
                </a:lnTo>
                <a:lnTo>
                  <a:pt x="1694" y="185"/>
                </a:lnTo>
                <a:lnTo>
                  <a:pt x="1735" y="185"/>
                </a:lnTo>
                <a:lnTo>
                  <a:pt x="1775" y="206"/>
                </a:lnTo>
                <a:lnTo>
                  <a:pt x="1785" y="250"/>
                </a:lnTo>
                <a:lnTo>
                  <a:pt x="1825" y="250"/>
                </a:lnTo>
                <a:lnTo>
                  <a:pt x="1866" y="283"/>
                </a:lnTo>
                <a:lnTo>
                  <a:pt x="1906" y="315"/>
                </a:lnTo>
                <a:lnTo>
                  <a:pt x="1946" y="293"/>
                </a:lnTo>
                <a:lnTo>
                  <a:pt x="1967" y="250"/>
                </a:lnTo>
                <a:lnTo>
                  <a:pt x="1977" y="206"/>
                </a:lnTo>
                <a:lnTo>
                  <a:pt x="1997" y="163"/>
                </a:lnTo>
                <a:lnTo>
                  <a:pt x="2037" y="152"/>
                </a:lnTo>
                <a:lnTo>
                  <a:pt x="2047" y="196"/>
                </a:lnTo>
                <a:lnTo>
                  <a:pt x="2088" y="217"/>
                </a:lnTo>
                <a:lnTo>
                  <a:pt x="2128" y="217"/>
                </a:lnTo>
                <a:lnTo>
                  <a:pt x="2138" y="174"/>
                </a:lnTo>
                <a:lnTo>
                  <a:pt x="2138" y="130"/>
                </a:lnTo>
                <a:lnTo>
                  <a:pt x="2178" y="120"/>
                </a:lnTo>
                <a:lnTo>
                  <a:pt x="2219" y="120"/>
                </a:lnTo>
                <a:lnTo>
                  <a:pt x="2259" y="163"/>
                </a:lnTo>
                <a:lnTo>
                  <a:pt x="2299" y="196"/>
                </a:lnTo>
                <a:lnTo>
                  <a:pt x="2340" y="196"/>
                </a:lnTo>
                <a:lnTo>
                  <a:pt x="2380" y="217"/>
                </a:lnTo>
                <a:lnTo>
                  <a:pt x="2420" y="261"/>
                </a:lnTo>
                <a:lnTo>
                  <a:pt x="2451" y="304"/>
                </a:lnTo>
                <a:lnTo>
                  <a:pt x="2491" y="337"/>
                </a:lnTo>
                <a:lnTo>
                  <a:pt x="2531" y="348"/>
                </a:lnTo>
                <a:lnTo>
                  <a:pt x="2572" y="348"/>
                </a:lnTo>
                <a:lnTo>
                  <a:pt x="2612" y="348"/>
                </a:lnTo>
                <a:lnTo>
                  <a:pt x="2652" y="359"/>
                </a:lnTo>
                <a:lnTo>
                  <a:pt x="2693" y="370"/>
                </a:lnTo>
                <a:lnTo>
                  <a:pt x="2733" y="391"/>
                </a:lnTo>
                <a:lnTo>
                  <a:pt x="2773" y="435"/>
                </a:lnTo>
                <a:lnTo>
                  <a:pt x="2783" y="478"/>
                </a:lnTo>
                <a:lnTo>
                  <a:pt x="2804" y="522"/>
                </a:lnTo>
                <a:lnTo>
                  <a:pt x="2854" y="565"/>
                </a:lnTo>
                <a:lnTo>
                  <a:pt x="2894" y="576"/>
                </a:lnTo>
                <a:lnTo>
                  <a:pt x="2945" y="576"/>
                </a:lnTo>
                <a:lnTo>
                  <a:pt x="2985" y="576"/>
                </a:lnTo>
                <a:lnTo>
                  <a:pt x="3025" y="576"/>
                </a:lnTo>
                <a:lnTo>
                  <a:pt x="3066" y="576"/>
                </a:lnTo>
                <a:lnTo>
                  <a:pt x="3106" y="587"/>
                </a:lnTo>
                <a:lnTo>
                  <a:pt x="3146" y="609"/>
                </a:lnTo>
                <a:lnTo>
                  <a:pt x="3177" y="652"/>
                </a:lnTo>
                <a:lnTo>
                  <a:pt x="3217" y="685"/>
                </a:lnTo>
                <a:lnTo>
                  <a:pt x="3257" y="696"/>
                </a:lnTo>
                <a:lnTo>
                  <a:pt x="3298" y="728"/>
                </a:lnTo>
                <a:lnTo>
                  <a:pt x="3338" y="772"/>
                </a:lnTo>
                <a:lnTo>
                  <a:pt x="3378" y="772"/>
                </a:lnTo>
                <a:lnTo>
                  <a:pt x="3419" y="772"/>
                </a:lnTo>
                <a:lnTo>
                  <a:pt x="3469" y="761"/>
                </a:lnTo>
                <a:lnTo>
                  <a:pt x="3509" y="761"/>
                </a:lnTo>
                <a:lnTo>
                  <a:pt x="3540" y="717"/>
                </a:lnTo>
                <a:lnTo>
                  <a:pt x="3580" y="706"/>
                </a:lnTo>
                <a:lnTo>
                  <a:pt x="3620" y="706"/>
                </a:lnTo>
                <a:lnTo>
                  <a:pt x="3661" y="706"/>
                </a:lnTo>
                <a:lnTo>
                  <a:pt x="3701" y="750"/>
                </a:lnTo>
                <a:lnTo>
                  <a:pt x="3741" y="772"/>
                </a:lnTo>
                <a:lnTo>
                  <a:pt x="3782" y="772"/>
                </a:lnTo>
                <a:lnTo>
                  <a:pt x="3822" y="761"/>
                </a:lnTo>
                <a:lnTo>
                  <a:pt x="3862" y="739"/>
                </a:lnTo>
                <a:lnTo>
                  <a:pt x="3903" y="717"/>
                </a:lnTo>
                <a:lnTo>
                  <a:pt x="3943" y="706"/>
                </a:lnTo>
                <a:lnTo>
                  <a:pt x="3983" y="706"/>
                </a:lnTo>
                <a:lnTo>
                  <a:pt x="4034" y="706"/>
                </a:lnTo>
                <a:lnTo>
                  <a:pt x="4074" y="696"/>
                </a:lnTo>
                <a:lnTo>
                  <a:pt x="4115" y="696"/>
                </a:lnTo>
                <a:lnTo>
                  <a:pt x="4155" y="696"/>
                </a:lnTo>
                <a:lnTo>
                  <a:pt x="4195" y="696"/>
                </a:lnTo>
                <a:lnTo>
                  <a:pt x="4236" y="717"/>
                </a:lnTo>
                <a:lnTo>
                  <a:pt x="4276" y="750"/>
                </a:lnTo>
                <a:lnTo>
                  <a:pt x="4316" y="772"/>
                </a:lnTo>
                <a:lnTo>
                  <a:pt x="4357" y="783"/>
                </a:lnTo>
                <a:lnTo>
                  <a:pt x="4397" y="783"/>
                </a:lnTo>
                <a:lnTo>
                  <a:pt x="4437" y="783"/>
                </a:lnTo>
                <a:lnTo>
                  <a:pt x="4478" y="783"/>
                </a:lnTo>
                <a:lnTo>
                  <a:pt x="4518" y="783"/>
                </a:lnTo>
                <a:lnTo>
                  <a:pt x="4558" y="783"/>
                </a:lnTo>
                <a:lnTo>
                  <a:pt x="4599" y="783"/>
                </a:lnTo>
                <a:lnTo>
                  <a:pt x="4639" y="783"/>
                </a:lnTo>
                <a:lnTo>
                  <a:pt x="4679" y="772"/>
                </a:lnTo>
                <a:lnTo>
                  <a:pt x="4720" y="761"/>
                </a:lnTo>
                <a:lnTo>
                  <a:pt x="4760" y="761"/>
                </a:lnTo>
                <a:lnTo>
                  <a:pt x="4800" y="761"/>
                </a:lnTo>
                <a:lnTo>
                  <a:pt x="4841" y="772"/>
                </a:lnTo>
                <a:lnTo>
                  <a:pt x="4881" y="772"/>
                </a:lnTo>
                <a:lnTo>
                  <a:pt x="4841" y="815"/>
                </a:lnTo>
                <a:lnTo>
                  <a:pt x="4800" y="826"/>
                </a:lnTo>
                <a:lnTo>
                  <a:pt x="4760" y="848"/>
                </a:lnTo>
                <a:lnTo>
                  <a:pt x="4720" y="880"/>
                </a:lnTo>
                <a:lnTo>
                  <a:pt x="4679" y="891"/>
                </a:lnTo>
                <a:lnTo>
                  <a:pt x="4629" y="913"/>
                </a:lnTo>
                <a:lnTo>
                  <a:pt x="4548" y="924"/>
                </a:lnTo>
                <a:lnTo>
                  <a:pt x="4498" y="924"/>
                </a:lnTo>
                <a:lnTo>
                  <a:pt x="4457" y="935"/>
                </a:lnTo>
                <a:lnTo>
                  <a:pt x="4417" y="967"/>
                </a:lnTo>
                <a:lnTo>
                  <a:pt x="4377" y="978"/>
                </a:lnTo>
                <a:lnTo>
                  <a:pt x="4336" y="978"/>
                </a:lnTo>
                <a:lnTo>
                  <a:pt x="4296" y="978"/>
                </a:lnTo>
                <a:lnTo>
                  <a:pt x="4246" y="978"/>
                </a:lnTo>
                <a:lnTo>
                  <a:pt x="4205" y="1000"/>
                </a:lnTo>
                <a:lnTo>
                  <a:pt x="4205" y="1076"/>
                </a:lnTo>
                <a:lnTo>
                  <a:pt x="4215" y="1119"/>
                </a:lnTo>
                <a:lnTo>
                  <a:pt x="4276" y="1130"/>
                </a:lnTo>
                <a:lnTo>
                  <a:pt x="4316" y="1152"/>
                </a:lnTo>
                <a:lnTo>
                  <a:pt x="4276" y="1206"/>
                </a:lnTo>
                <a:lnTo>
                  <a:pt x="4236" y="1228"/>
                </a:lnTo>
                <a:lnTo>
                  <a:pt x="4195" y="1250"/>
                </a:lnTo>
                <a:lnTo>
                  <a:pt x="4165" y="1293"/>
                </a:lnTo>
                <a:lnTo>
                  <a:pt x="4125" y="1337"/>
                </a:lnTo>
                <a:lnTo>
                  <a:pt x="4074" y="1337"/>
                </a:lnTo>
                <a:lnTo>
                  <a:pt x="4024" y="1337"/>
                </a:lnTo>
                <a:lnTo>
                  <a:pt x="3973" y="1337"/>
                </a:lnTo>
                <a:lnTo>
                  <a:pt x="3933" y="1337"/>
                </a:lnTo>
                <a:lnTo>
                  <a:pt x="3842" y="1337"/>
                </a:lnTo>
                <a:lnTo>
                  <a:pt x="3731" y="1315"/>
                </a:lnTo>
                <a:lnTo>
                  <a:pt x="3691" y="1293"/>
                </a:lnTo>
                <a:lnTo>
                  <a:pt x="3651" y="1239"/>
                </a:lnTo>
                <a:lnTo>
                  <a:pt x="3620" y="1185"/>
                </a:lnTo>
                <a:lnTo>
                  <a:pt x="3600" y="1141"/>
                </a:lnTo>
                <a:lnTo>
                  <a:pt x="3550" y="1109"/>
                </a:lnTo>
                <a:lnTo>
                  <a:pt x="3489" y="1087"/>
                </a:lnTo>
                <a:lnTo>
                  <a:pt x="3449" y="1043"/>
                </a:lnTo>
                <a:lnTo>
                  <a:pt x="3409" y="1011"/>
                </a:lnTo>
                <a:lnTo>
                  <a:pt x="3368" y="989"/>
                </a:lnTo>
                <a:lnTo>
                  <a:pt x="3328" y="978"/>
                </a:lnTo>
                <a:lnTo>
                  <a:pt x="3257" y="967"/>
                </a:lnTo>
                <a:lnTo>
                  <a:pt x="3217" y="967"/>
                </a:lnTo>
                <a:lnTo>
                  <a:pt x="3177" y="978"/>
                </a:lnTo>
                <a:lnTo>
                  <a:pt x="3136" y="978"/>
                </a:lnTo>
                <a:lnTo>
                  <a:pt x="3106" y="935"/>
                </a:lnTo>
                <a:lnTo>
                  <a:pt x="3076" y="891"/>
                </a:lnTo>
                <a:lnTo>
                  <a:pt x="2995" y="869"/>
                </a:lnTo>
                <a:lnTo>
                  <a:pt x="2955" y="859"/>
                </a:lnTo>
                <a:lnTo>
                  <a:pt x="2904" y="837"/>
                </a:lnTo>
                <a:lnTo>
                  <a:pt x="2824" y="826"/>
                </a:lnTo>
                <a:lnTo>
                  <a:pt x="2783" y="815"/>
                </a:lnTo>
                <a:lnTo>
                  <a:pt x="2743" y="826"/>
                </a:lnTo>
                <a:lnTo>
                  <a:pt x="2703" y="848"/>
                </a:lnTo>
                <a:lnTo>
                  <a:pt x="2662" y="869"/>
                </a:lnTo>
                <a:lnTo>
                  <a:pt x="2612" y="880"/>
                </a:lnTo>
                <a:lnTo>
                  <a:pt x="2562" y="891"/>
                </a:lnTo>
                <a:lnTo>
                  <a:pt x="2511" y="902"/>
                </a:lnTo>
                <a:lnTo>
                  <a:pt x="2471" y="924"/>
                </a:lnTo>
                <a:lnTo>
                  <a:pt x="2430" y="924"/>
                </a:lnTo>
                <a:lnTo>
                  <a:pt x="2390" y="913"/>
                </a:lnTo>
                <a:lnTo>
                  <a:pt x="2350" y="902"/>
                </a:lnTo>
                <a:lnTo>
                  <a:pt x="2279" y="869"/>
                </a:lnTo>
                <a:lnTo>
                  <a:pt x="2239" y="859"/>
                </a:lnTo>
                <a:lnTo>
                  <a:pt x="2198" y="837"/>
                </a:lnTo>
                <a:lnTo>
                  <a:pt x="2158" y="815"/>
                </a:lnTo>
                <a:lnTo>
                  <a:pt x="2118" y="783"/>
                </a:lnTo>
                <a:lnTo>
                  <a:pt x="2067" y="772"/>
                </a:lnTo>
                <a:lnTo>
                  <a:pt x="2027" y="772"/>
                </a:lnTo>
                <a:lnTo>
                  <a:pt x="1987" y="793"/>
                </a:lnTo>
                <a:lnTo>
                  <a:pt x="1946" y="815"/>
                </a:lnTo>
                <a:lnTo>
                  <a:pt x="1926" y="859"/>
                </a:lnTo>
                <a:lnTo>
                  <a:pt x="1926" y="902"/>
                </a:lnTo>
                <a:lnTo>
                  <a:pt x="1926" y="946"/>
                </a:lnTo>
                <a:lnTo>
                  <a:pt x="1896" y="989"/>
                </a:lnTo>
                <a:lnTo>
                  <a:pt x="1876" y="1032"/>
                </a:lnTo>
                <a:lnTo>
                  <a:pt x="1876" y="1076"/>
                </a:lnTo>
                <a:lnTo>
                  <a:pt x="1896" y="1119"/>
                </a:lnTo>
                <a:lnTo>
                  <a:pt x="1916" y="1163"/>
                </a:lnTo>
                <a:lnTo>
                  <a:pt x="1916" y="1206"/>
                </a:lnTo>
                <a:lnTo>
                  <a:pt x="1916" y="1293"/>
                </a:lnTo>
                <a:lnTo>
                  <a:pt x="1906" y="1337"/>
                </a:lnTo>
                <a:lnTo>
                  <a:pt x="1866" y="1359"/>
                </a:lnTo>
                <a:lnTo>
                  <a:pt x="1805" y="1359"/>
                </a:lnTo>
                <a:lnTo>
                  <a:pt x="1755" y="1380"/>
                </a:lnTo>
                <a:lnTo>
                  <a:pt x="1714" y="1380"/>
                </a:lnTo>
                <a:lnTo>
                  <a:pt x="1674" y="1391"/>
                </a:lnTo>
                <a:lnTo>
                  <a:pt x="1634" y="1391"/>
                </a:lnTo>
                <a:lnTo>
                  <a:pt x="1593" y="1402"/>
                </a:lnTo>
                <a:lnTo>
                  <a:pt x="1553" y="1369"/>
                </a:lnTo>
                <a:lnTo>
                  <a:pt x="1513" y="1348"/>
                </a:lnTo>
                <a:lnTo>
                  <a:pt x="1472" y="1348"/>
                </a:lnTo>
                <a:lnTo>
                  <a:pt x="1432" y="1348"/>
                </a:lnTo>
                <a:lnTo>
                  <a:pt x="1382" y="1326"/>
                </a:lnTo>
                <a:lnTo>
                  <a:pt x="1341" y="1304"/>
                </a:lnTo>
                <a:lnTo>
                  <a:pt x="1301" y="1272"/>
                </a:lnTo>
                <a:lnTo>
                  <a:pt x="1261" y="1250"/>
                </a:lnTo>
                <a:lnTo>
                  <a:pt x="1220" y="1239"/>
                </a:lnTo>
                <a:lnTo>
                  <a:pt x="1180" y="1239"/>
                </a:lnTo>
                <a:lnTo>
                  <a:pt x="1140" y="1239"/>
                </a:lnTo>
                <a:lnTo>
                  <a:pt x="1099" y="1228"/>
                </a:lnTo>
                <a:lnTo>
                  <a:pt x="1059" y="1228"/>
                </a:lnTo>
                <a:lnTo>
                  <a:pt x="1019" y="1217"/>
                </a:lnTo>
                <a:lnTo>
                  <a:pt x="978" y="1217"/>
                </a:lnTo>
                <a:lnTo>
                  <a:pt x="938" y="1228"/>
                </a:lnTo>
                <a:lnTo>
                  <a:pt x="898" y="1250"/>
                </a:lnTo>
                <a:lnTo>
                  <a:pt x="857" y="1282"/>
                </a:lnTo>
                <a:lnTo>
                  <a:pt x="817" y="1315"/>
                </a:lnTo>
                <a:lnTo>
                  <a:pt x="777" y="1337"/>
                </a:lnTo>
                <a:lnTo>
                  <a:pt x="736" y="1369"/>
                </a:lnTo>
                <a:lnTo>
                  <a:pt x="696" y="1380"/>
                </a:lnTo>
                <a:lnTo>
                  <a:pt x="656" y="1337"/>
                </a:lnTo>
                <a:lnTo>
                  <a:pt x="645" y="1293"/>
                </a:lnTo>
                <a:lnTo>
                  <a:pt x="625" y="1250"/>
                </a:lnTo>
                <a:lnTo>
                  <a:pt x="625" y="1206"/>
                </a:lnTo>
                <a:lnTo>
                  <a:pt x="615" y="1163"/>
                </a:lnTo>
                <a:lnTo>
                  <a:pt x="595" y="1119"/>
                </a:lnTo>
                <a:lnTo>
                  <a:pt x="555" y="1098"/>
                </a:lnTo>
                <a:lnTo>
                  <a:pt x="504" y="1087"/>
                </a:lnTo>
                <a:lnTo>
                  <a:pt x="464" y="1076"/>
                </a:lnTo>
                <a:lnTo>
                  <a:pt x="424" y="1043"/>
                </a:lnTo>
                <a:lnTo>
                  <a:pt x="393" y="1000"/>
                </a:lnTo>
                <a:lnTo>
                  <a:pt x="383" y="956"/>
                </a:lnTo>
                <a:lnTo>
                  <a:pt x="373" y="902"/>
                </a:lnTo>
                <a:lnTo>
                  <a:pt x="353" y="859"/>
                </a:lnTo>
                <a:lnTo>
                  <a:pt x="313" y="837"/>
                </a:lnTo>
                <a:lnTo>
                  <a:pt x="272" y="804"/>
                </a:lnTo>
                <a:lnTo>
                  <a:pt x="232" y="783"/>
                </a:lnTo>
                <a:lnTo>
                  <a:pt x="182" y="783"/>
                </a:lnTo>
                <a:lnTo>
                  <a:pt x="141" y="783"/>
                </a:lnTo>
                <a:lnTo>
                  <a:pt x="131" y="739"/>
                </a:lnTo>
                <a:lnTo>
                  <a:pt x="121" y="696"/>
                </a:lnTo>
                <a:lnTo>
                  <a:pt x="121" y="641"/>
                </a:lnTo>
                <a:lnTo>
                  <a:pt x="121" y="598"/>
                </a:lnTo>
                <a:lnTo>
                  <a:pt x="121" y="554"/>
                </a:lnTo>
                <a:lnTo>
                  <a:pt x="121" y="511"/>
                </a:lnTo>
                <a:lnTo>
                  <a:pt x="121" y="467"/>
                </a:lnTo>
                <a:lnTo>
                  <a:pt x="81" y="456"/>
                </a:lnTo>
                <a:lnTo>
                  <a:pt x="61" y="413"/>
                </a:lnTo>
                <a:lnTo>
                  <a:pt x="61" y="370"/>
                </a:lnTo>
                <a:lnTo>
                  <a:pt x="61" y="326"/>
                </a:lnTo>
                <a:lnTo>
                  <a:pt x="61" y="283"/>
                </a:lnTo>
                <a:lnTo>
                  <a:pt x="50" y="239"/>
                </a:lnTo>
                <a:lnTo>
                  <a:pt x="61" y="196"/>
                </a:lnTo>
                <a:lnTo>
                  <a:pt x="91" y="152"/>
                </a:lnTo>
                <a:lnTo>
                  <a:pt x="91" y="109"/>
                </a:lnTo>
                <a:lnTo>
                  <a:pt x="61" y="65"/>
                </a:lnTo>
                <a:lnTo>
                  <a:pt x="20" y="43"/>
                </a:lnTo>
                <a:lnTo>
                  <a:pt x="0" y="0"/>
                </a:ln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884767" y="871540"/>
            <a:ext cx="10568517" cy="5164137"/>
          </a:xfrm>
          <a:custGeom>
            <a:avLst/>
            <a:gdLst/>
            <a:ahLst/>
            <a:cxnLst>
              <a:cxn ang="0">
                <a:pos x="968" y="2686"/>
              </a:cxn>
              <a:cxn ang="0">
                <a:pos x="766" y="3045"/>
              </a:cxn>
              <a:cxn ang="0">
                <a:pos x="474" y="3121"/>
              </a:cxn>
              <a:cxn ang="0">
                <a:pos x="161" y="3067"/>
              </a:cxn>
              <a:cxn ang="0">
                <a:pos x="182" y="2893"/>
              </a:cxn>
              <a:cxn ang="0">
                <a:pos x="504" y="2828"/>
              </a:cxn>
              <a:cxn ang="0">
                <a:pos x="807" y="2708"/>
              </a:cxn>
              <a:cxn ang="0">
                <a:pos x="958" y="2447"/>
              </a:cxn>
              <a:cxn ang="0">
                <a:pos x="645" y="2186"/>
              </a:cxn>
              <a:cxn ang="0">
                <a:pos x="303" y="2001"/>
              </a:cxn>
              <a:cxn ang="0">
                <a:pos x="444" y="2012"/>
              </a:cxn>
              <a:cxn ang="0">
                <a:pos x="837" y="2077"/>
              </a:cxn>
              <a:cxn ang="0">
                <a:pos x="1190" y="2186"/>
              </a:cxn>
              <a:cxn ang="0">
                <a:pos x="1291" y="2230"/>
              </a:cxn>
              <a:cxn ang="0">
                <a:pos x="1553" y="1990"/>
              </a:cxn>
              <a:cxn ang="0">
                <a:pos x="1896" y="1795"/>
              </a:cxn>
              <a:cxn ang="0">
                <a:pos x="2047" y="1468"/>
              </a:cxn>
              <a:cxn ang="0">
                <a:pos x="2148" y="1523"/>
              </a:cxn>
              <a:cxn ang="0">
                <a:pos x="2350" y="1370"/>
              </a:cxn>
              <a:cxn ang="0">
                <a:pos x="2158" y="1088"/>
              </a:cxn>
              <a:cxn ang="0">
                <a:pos x="2077" y="653"/>
              </a:cxn>
              <a:cxn ang="0">
                <a:pos x="1876" y="359"/>
              </a:cxn>
              <a:cxn ang="0">
                <a:pos x="1674" y="65"/>
              </a:cxn>
              <a:cxn ang="0">
                <a:pos x="1967" y="131"/>
              </a:cxn>
              <a:cxn ang="0">
                <a:pos x="2198" y="348"/>
              </a:cxn>
              <a:cxn ang="0">
                <a:pos x="2188" y="674"/>
              </a:cxn>
              <a:cxn ang="0">
                <a:pos x="2309" y="914"/>
              </a:cxn>
              <a:cxn ang="0">
                <a:pos x="2562" y="707"/>
              </a:cxn>
              <a:cxn ang="0">
                <a:pos x="2400" y="326"/>
              </a:cxn>
              <a:cxn ang="0">
                <a:pos x="2794" y="163"/>
              </a:cxn>
              <a:cxn ang="0">
                <a:pos x="3207" y="196"/>
              </a:cxn>
              <a:cxn ang="0">
                <a:pos x="3247" y="555"/>
              </a:cxn>
              <a:cxn ang="0">
                <a:pos x="3086" y="783"/>
              </a:cxn>
              <a:cxn ang="0">
                <a:pos x="2783" y="881"/>
              </a:cxn>
              <a:cxn ang="0">
                <a:pos x="3096" y="1055"/>
              </a:cxn>
              <a:cxn ang="0">
                <a:pos x="3499" y="1033"/>
              </a:cxn>
              <a:cxn ang="0">
                <a:pos x="3741" y="1283"/>
              </a:cxn>
              <a:cxn ang="0">
                <a:pos x="3661" y="1664"/>
              </a:cxn>
              <a:cxn ang="0">
                <a:pos x="3873" y="1903"/>
              </a:cxn>
              <a:cxn ang="0">
                <a:pos x="4175" y="1784"/>
              </a:cxn>
              <a:cxn ang="0">
                <a:pos x="4468" y="1631"/>
              </a:cxn>
              <a:cxn ang="0">
                <a:pos x="4720" y="1392"/>
              </a:cxn>
              <a:cxn ang="0">
                <a:pos x="4992" y="1490"/>
              </a:cxn>
              <a:cxn ang="0">
                <a:pos x="4730" y="1762"/>
              </a:cxn>
              <a:cxn ang="0">
                <a:pos x="4518" y="2132"/>
              </a:cxn>
              <a:cxn ang="0">
                <a:pos x="4266" y="2491"/>
              </a:cxn>
              <a:cxn ang="0">
                <a:pos x="3812" y="2469"/>
              </a:cxn>
              <a:cxn ang="0">
                <a:pos x="3560" y="2317"/>
              </a:cxn>
              <a:cxn ang="0">
                <a:pos x="3550" y="1849"/>
              </a:cxn>
              <a:cxn ang="0">
                <a:pos x="3348" y="1566"/>
              </a:cxn>
              <a:cxn ang="0">
                <a:pos x="3005" y="1773"/>
              </a:cxn>
              <a:cxn ang="0">
                <a:pos x="2824" y="1566"/>
              </a:cxn>
              <a:cxn ang="0">
                <a:pos x="2582" y="1294"/>
              </a:cxn>
              <a:cxn ang="0">
                <a:pos x="2279" y="1577"/>
              </a:cxn>
              <a:cxn ang="0">
                <a:pos x="2158" y="2001"/>
              </a:cxn>
              <a:cxn ang="0">
                <a:pos x="1896" y="2328"/>
              </a:cxn>
              <a:cxn ang="0">
                <a:pos x="1755" y="2643"/>
              </a:cxn>
              <a:cxn ang="0">
                <a:pos x="1392" y="2436"/>
              </a:cxn>
            </a:cxnLst>
            <a:rect l="0" t="0" r="r" b="b"/>
            <a:pathLst>
              <a:path w="4993" h="3253">
                <a:moveTo>
                  <a:pt x="1240" y="2415"/>
                </a:moveTo>
                <a:lnTo>
                  <a:pt x="1190" y="2436"/>
                </a:lnTo>
                <a:lnTo>
                  <a:pt x="1150" y="2458"/>
                </a:lnTo>
                <a:lnTo>
                  <a:pt x="1140" y="2502"/>
                </a:lnTo>
                <a:lnTo>
                  <a:pt x="1140" y="2545"/>
                </a:lnTo>
                <a:lnTo>
                  <a:pt x="1119" y="2589"/>
                </a:lnTo>
                <a:lnTo>
                  <a:pt x="1079" y="2610"/>
                </a:lnTo>
                <a:lnTo>
                  <a:pt x="1039" y="2621"/>
                </a:lnTo>
                <a:lnTo>
                  <a:pt x="998" y="2643"/>
                </a:lnTo>
                <a:lnTo>
                  <a:pt x="968" y="2686"/>
                </a:lnTo>
                <a:lnTo>
                  <a:pt x="968" y="2730"/>
                </a:lnTo>
                <a:lnTo>
                  <a:pt x="958" y="2784"/>
                </a:lnTo>
                <a:lnTo>
                  <a:pt x="958" y="2828"/>
                </a:lnTo>
                <a:lnTo>
                  <a:pt x="968" y="2871"/>
                </a:lnTo>
                <a:lnTo>
                  <a:pt x="968" y="2915"/>
                </a:lnTo>
                <a:lnTo>
                  <a:pt x="938" y="2958"/>
                </a:lnTo>
                <a:lnTo>
                  <a:pt x="887" y="2980"/>
                </a:lnTo>
                <a:lnTo>
                  <a:pt x="847" y="3013"/>
                </a:lnTo>
                <a:lnTo>
                  <a:pt x="807" y="3045"/>
                </a:lnTo>
                <a:lnTo>
                  <a:pt x="766" y="3045"/>
                </a:lnTo>
                <a:lnTo>
                  <a:pt x="716" y="3045"/>
                </a:lnTo>
                <a:lnTo>
                  <a:pt x="676" y="3056"/>
                </a:lnTo>
                <a:lnTo>
                  <a:pt x="666" y="3100"/>
                </a:lnTo>
                <a:lnTo>
                  <a:pt x="666" y="3154"/>
                </a:lnTo>
                <a:lnTo>
                  <a:pt x="645" y="3198"/>
                </a:lnTo>
                <a:lnTo>
                  <a:pt x="595" y="3241"/>
                </a:lnTo>
                <a:lnTo>
                  <a:pt x="555" y="3252"/>
                </a:lnTo>
                <a:lnTo>
                  <a:pt x="524" y="3208"/>
                </a:lnTo>
                <a:lnTo>
                  <a:pt x="504" y="3165"/>
                </a:lnTo>
                <a:lnTo>
                  <a:pt x="474" y="3121"/>
                </a:lnTo>
                <a:lnTo>
                  <a:pt x="484" y="3078"/>
                </a:lnTo>
                <a:lnTo>
                  <a:pt x="484" y="3034"/>
                </a:lnTo>
                <a:lnTo>
                  <a:pt x="444" y="3013"/>
                </a:lnTo>
                <a:lnTo>
                  <a:pt x="403" y="3013"/>
                </a:lnTo>
                <a:lnTo>
                  <a:pt x="363" y="3024"/>
                </a:lnTo>
                <a:lnTo>
                  <a:pt x="323" y="3045"/>
                </a:lnTo>
                <a:lnTo>
                  <a:pt x="282" y="3067"/>
                </a:lnTo>
                <a:lnTo>
                  <a:pt x="242" y="3078"/>
                </a:lnTo>
                <a:lnTo>
                  <a:pt x="202" y="3067"/>
                </a:lnTo>
                <a:lnTo>
                  <a:pt x="161" y="3067"/>
                </a:lnTo>
                <a:lnTo>
                  <a:pt x="121" y="3024"/>
                </a:lnTo>
                <a:lnTo>
                  <a:pt x="121" y="2980"/>
                </a:lnTo>
                <a:lnTo>
                  <a:pt x="91" y="2937"/>
                </a:lnTo>
                <a:lnTo>
                  <a:pt x="40" y="2915"/>
                </a:lnTo>
                <a:lnTo>
                  <a:pt x="0" y="2860"/>
                </a:lnTo>
                <a:lnTo>
                  <a:pt x="30" y="2817"/>
                </a:lnTo>
                <a:lnTo>
                  <a:pt x="71" y="2828"/>
                </a:lnTo>
                <a:lnTo>
                  <a:pt x="91" y="2871"/>
                </a:lnTo>
                <a:lnTo>
                  <a:pt x="141" y="2893"/>
                </a:lnTo>
                <a:lnTo>
                  <a:pt x="182" y="2893"/>
                </a:lnTo>
                <a:lnTo>
                  <a:pt x="202" y="2937"/>
                </a:lnTo>
                <a:lnTo>
                  <a:pt x="252" y="2969"/>
                </a:lnTo>
                <a:lnTo>
                  <a:pt x="292" y="2937"/>
                </a:lnTo>
                <a:lnTo>
                  <a:pt x="303" y="2893"/>
                </a:lnTo>
                <a:lnTo>
                  <a:pt x="303" y="2850"/>
                </a:lnTo>
                <a:lnTo>
                  <a:pt x="343" y="2839"/>
                </a:lnTo>
                <a:lnTo>
                  <a:pt x="383" y="2860"/>
                </a:lnTo>
                <a:lnTo>
                  <a:pt x="424" y="2828"/>
                </a:lnTo>
                <a:lnTo>
                  <a:pt x="464" y="2795"/>
                </a:lnTo>
                <a:lnTo>
                  <a:pt x="504" y="2828"/>
                </a:lnTo>
                <a:lnTo>
                  <a:pt x="555" y="2860"/>
                </a:lnTo>
                <a:lnTo>
                  <a:pt x="595" y="2871"/>
                </a:lnTo>
                <a:lnTo>
                  <a:pt x="645" y="2882"/>
                </a:lnTo>
                <a:lnTo>
                  <a:pt x="656" y="2839"/>
                </a:lnTo>
                <a:lnTo>
                  <a:pt x="645" y="2795"/>
                </a:lnTo>
                <a:lnTo>
                  <a:pt x="686" y="2773"/>
                </a:lnTo>
                <a:lnTo>
                  <a:pt x="686" y="2730"/>
                </a:lnTo>
                <a:lnTo>
                  <a:pt x="726" y="2708"/>
                </a:lnTo>
                <a:lnTo>
                  <a:pt x="766" y="2708"/>
                </a:lnTo>
                <a:lnTo>
                  <a:pt x="807" y="2708"/>
                </a:lnTo>
                <a:lnTo>
                  <a:pt x="847" y="2686"/>
                </a:lnTo>
                <a:lnTo>
                  <a:pt x="887" y="2665"/>
                </a:lnTo>
                <a:lnTo>
                  <a:pt x="918" y="2621"/>
                </a:lnTo>
                <a:lnTo>
                  <a:pt x="958" y="2599"/>
                </a:lnTo>
                <a:lnTo>
                  <a:pt x="998" y="2599"/>
                </a:lnTo>
                <a:lnTo>
                  <a:pt x="1019" y="2556"/>
                </a:lnTo>
                <a:lnTo>
                  <a:pt x="1049" y="2512"/>
                </a:lnTo>
                <a:lnTo>
                  <a:pt x="1039" y="2469"/>
                </a:lnTo>
                <a:lnTo>
                  <a:pt x="998" y="2447"/>
                </a:lnTo>
                <a:lnTo>
                  <a:pt x="958" y="2447"/>
                </a:lnTo>
                <a:lnTo>
                  <a:pt x="918" y="2425"/>
                </a:lnTo>
                <a:lnTo>
                  <a:pt x="877" y="2404"/>
                </a:lnTo>
                <a:lnTo>
                  <a:pt x="837" y="2415"/>
                </a:lnTo>
                <a:lnTo>
                  <a:pt x="797" y="2404"/>
                </a:lnTo>
                <a:lnTo>
                  <a:pt x="777" y="2360"/>
                </a:lnTo>
                <a:lnTo>
                  <a:pt x="797" y="2317"/>
                </a:lnTo>
                <a:lnTo>
                  <a:pt x="807" y="2273"/>
                </a:lnTo>
                <a:lnTo>
                  <a:pt x="716" y="2241"/>
                </a:lnTo>
                <a:lnTo>
                  <a:pt x="676" y="2230"/>
                </a:lnTo>
                <a:lnTo>
                  <a:pt x="645" y="2186"/>
                </a:lnTo>
                <a:lnTo>
                  <a:pt x="605" y="2164"/>
                </a:lnTo>
                <a:lnTo>
                  <a:pt x="565" y="2153"/>
                </a:lnTo>
                <a:lnTo>
                  <a:pt x="524" y="2132"/>
                </a:lnTo>
                <a:lnTo>
                  <a:pt x="484" y="2110"/>
                </a:lnTo>
                <a:lnTo>
                  <a:pt x="444" y="2110"/>
                </a:lnTo>
                <a:lnTo>
                  <a:pt x="403" y="2099"/>
                </a:lnTo>
                <a:lnTo>
                  <a:pt x="363" y="2099"/>
                </a:lnTo>
                <a:lnTo>
                  <a:pt x="343" y="2056"/>
                </a:lnTo>
                <a:lnTo>
                  <a:pt x="343" y="2012"/>
                </a:lnTo>
                <a:lnTo>
                  <a:pt x="303" y="2001"/>
                </a:lnTo>
                <a:lnTo>
                  <a:pt x="282" y="1958"/>
                </a:lnTo>
                <a:lnTo>
                  <a:pt x="242" y="1914"/>
                </a:lnTo>
                <a:lnTo>
                  <a:pt x="222" y="1871"/>
                </a:lnTo>
                <a:lnTo>
                  <a:pt x="242" y="1827"/>
                </a:lnTo>
                <a:lnTo>
                  <a:pt x="282" y="1827"/>
                </a:lnTo>
                <a:lnTo>
                  <a:pt x="313" y="1871"/>
                </a:lnTo>
                <a:lnTo>
                  <a:pt x="353" y="1903"/>
                </a:lnTo>
                <a:lnTo>
                  <a:pt x="393" y="1925"/>
                </a:lnTo>
                <a:lnTo>
                  <a:pt x="403" y="1969"/>
                </a:lnTo>
                <a:lnTo>
                  <a:pt x="444" y="2012"/>
                </a:lnTo>
                <a:lnTo>
                  <a:pt x="484" y="2023"/>
                </a:lnTo>
                <a:lnTo>
                  <a:pt x="524" y="2066"/>
                </a:lnTo>
                <a:lnTo>
                  <a:pt x="555" y="2110"/>
                </a:lnTo>
                <a:lnTo>
                  <a:pt x="595" y="2121"/>
                </a:lnTo>
                <a:lnTo>
                  <a:pt x="635" y="2121"/>
                </a:lnTo>
                <a:lnTo>
                  <a:pt x="676" y="2121"/>
                </a:lnTo>
                <a:lnTo>
                  <a:pt x="716" y="2099"/>
                </a:lnTo>
                <a:lnTo>
                  <a:pt x="756" y="2066"/>
                </a:lnTo>
                <a:lnTo>
                  <a:pt x="797" y="2056"/>
                </a:lnTo>
                <a:lnTo>
                  <a:pt x="837" y="2077"/>
                </a:lnTo>
                <a:lnTo>
                  <a:pt x="877" y="2110"/>
                </a:lnTo>
                <a:lnTo>
                  <a:pt x="918" y="2110"/>
                </a:lnTo>
                <a:lnTo>
                  <a:pt x="958" y="2110"/>
                </a:lnTo>
                <a:lnTo>
                  <a:pt x="998" y="2121"/>
                </a:lnTo>
                <a:lnTo>
                  <a:pt x="1029" y="2164"/>
                </a:lnTo>
                <a:lnTo>
                  <a:pt x="1069" y="2164"/>
                </a:lnTo>
                <a:lnTo>
                  <a:pt x="1109" y="2153"/>
                </a:lnTo>
                <a:lnTo>
                  <a:pt x="1150" y="2143"/>
                </a:lnTo>
                <a:lnTo>
                  <a:pt x="1190" y="2143"/>
                </a:lnTo>
                <a:lnTo>
                  <a:pt x="1190" y="2186"/>
                </a:lnTo>
                <a:lnTo>
                  <a:pt x="1180" y="2230"/>
                </a:lnTo>
                <a:lnTo>
                  <a:pt x="1170" y="2273"/>
                </a:lnTo>
                <a:lnTo>
                  <a:pt x="1180" y="2317"/>
                </a:lnTo>
                <a:lnTo>
                  <a:pt x="1220" y="2349"/>
                </a:lnTo>
                <a:lnTo>
                  <a:pt x="1261" y="2393"/>
                </a:lnTo>
                <a:lnTo>
                  <a:pt x="1301" y="2404"/>
                </a:lnTo>
                <a:lnTo>
                  <a:pt x="1321" y="2360"/>
                </a:lnTo>
                <a:lnTo>
                  <a:pt x="1321" y="2317"/>
                </a:lnTo>
                <a:lnTo>
                  <a:pt x="1301" y="2273"/>
                </a:lnTo>
                <a:lnTo>
                  <a:pt x="1291" y="2230"/>
                </a:lnTo>
                <a:lnTo>
                  <a:pt x="1321" y="2186"/>
                </a:lnTo>
                <a:lnTo>
                  <a:pt x="1361" y="2164"/>
                </a:lnTo>
                <a:lnTo>
                  <a:pt x="1402" y="2164"/>
                </a:lnTo>
                <a:lnTo>
                  <a:pt x="1402" y="2121"/>
                </a:lnTo>
                <a:lnTo>
                  <a:pt x="1392" y="2077"/>
                </a:lnTo>
                <a:lnTo>
                  <a:pt x="1442" y="2066"/>
                </a:lnTo>
                <a:lnTo>
                  <a:pt x="1482" y="2066"/>
                </a:lnTo>
                <a:lnTo>
                  <a:pt x="1523" y="2077"/>
                </a:lnTo>
                <a:lnTo>
                  <a:pt x="1553" y="2034"/>
                </a:lnTo>
                <a:lnTo>
                  <a:pt x="1553" y="1990"/>
                </a:lnTo>
                <a:lnTo>
                  <a:pt x="1553" y="1947"/>
                </a:lnTo>
                <a:lnTo>
                  <a:pt x="1593" y="1914"/>
                </a:lnTo>
                <a:lnTo>
                  <a:pt x="1644" y="1914"/>
                </a:lnTo>
                <a:lnTo>
                  <a:pt x="1694" y="1903"/>
                </a:lnTo>
                <a:lnTo>
                  <a:pt x="1745" y="1903"/>
                </a:lnTo>
                <a:lnTo>
                  <a:pt x="1785" y="1903"/>
                </a:lnTo>
                <a:lnTo>
                  <a:pt x="1825" y="1882"/>
                </a:lnTo>
                <a:lnTo>
                  <a:pt x="1866" y="1882"/>
                </a:lnTo>
                <a:lnTo>
                  <a:pt x="1896" y="1838"/>
                </a:lnTo>
                <a:lnTo>
                  <a:pt x="1896" y="1795"/>
                </a:lnTo>
                <a:lnTo>
                  <a:pt x="1886" y="1751"/>
                </a:lnTo>
                <a:lnTo>
                  <a:pt x="1886" y="1708"/>
                </a:lnTo>
                <a:lnTo>
                  <a:pt x="1896" y="1664"/>
                </a:lnTo>
                <a:lnTo>
                  <a:pt x="1886" y="1621"/>
                </a:lnTo>
                <a:lnTo>
                  <a:pt x="1886" y="1577"/>
                </a:lnTo>
                <a:lnTo>
                  <a:pt x="1926" y="1555"/>
                </a:lnTo>
                <a:lnTo>
                  <a:pt x="1977" y="1555"/>
                </a:lnTo>
                <a:lnTo>
                  <a:pt x="2017" y="1555"/>
                </a:lnTo>
                <a:lnTo>
                  <a:pt x="2017" y="1512"/>
                </a:lnTo>
                <a:lnTo>
                  <a:pt x="2047" y="1468"/>
                </a:lnTo>
                <a:lnTo>
                  <a:pt x="2098" y="1436"/>
                </a:lnTo>
                <a:lnTo>
                  <a:pt x="2108" y="1392"/>
                </a:lnTo>
                <a:lnTo>
                  <a:pt x="2108" y="1349"/>
                </a:lnTo>
                <a:lnTo>
                  <a:pt x="2148" y="1316"/>
                </a:lnTo>
                <a:lnTo>
                  <a:pt x="2188" y="1305"/>
                </a:lnTo>
                <a:lnTo>
                  <a:pt x="2178" y="1349"/>
                </a:lnTo>
                <a:lnTo>
                  <a:pt x="2168" y="1392"/>
                </a:lnTo>
                <a:lnTo>
                  <a:pt x="2148" y="1436"/>
                </a:lnTo>
                <a:lnTo>
                  <a:pt x="2148" y="1479"/>
                </a:lnTo>
                <a:lnTo>
                  <a:pt x="2148" y="1523"/>
                </a:lnTo>
                <a:lnTo>
                  <a:pt x="2138" y="1566"/>
                </a:lnTo>
                <a:lnTo>
                  <a:pt x="2178" y="1555"/>
                </a:lnTo>
                <a:lnTo>
                  <a:pt x="2209" y="1512"/>
                </a:lnTo>
                <a:lnTo>
                  <a:pt x="2249" y="1544"/>
                </a:lnTo>
                <a:lnTo>
                  <a:pt x="2289" y="1566"/>
                </a:lnTo>
                <a:lnTo>
                  <a:pt x="2299" y="1523"/>
                </a:lnTo>
                <a:lnTo>
                  <a:pt x="2340" y="1501"/>
                </a:lnTo>
                <a:lnTo>
                  <a:pt x="2360" y="1457"/>
                </a:lnTo>
                <a:lnTo>
                  <a:pt x="2350" y="1414"/>
                </a:lnTo>
                <a:lnTo>
                  <a:pt x="2350" y="1370"/>
                </a:lnTo>
                <a:lnTo>
                  <a:pt x="2309" y="1360"/>
                </a:lnTo>
                <a:lnTo>
                  <a:pt x="2279" y="1316"/>
                </a:lnTo>
                <a:lnTo>
                  <a:pt x="2279" y="1262"/>
                </a:lnTo>
                <a:lnTo>
                  <a:pt x="2279" y="1218"/>
                </a:lnTo>
                <a:lnTo>
                  <a:pt x="2289" y="1175"/>
                </a:lnTo>
                <a:lnTo>
                  <a:pt x="2289" y="1131"/>
                </a:lnTo>
                <a:lnTo>
                  <a:pt x="2279" y="1088"/>
                </a:lnTo>
                <a:lnTo>
                  <a:pt x="2239" y="1077"/>
                </a:lnTo>
                <a:lnTo>
                  <a:pt x="2198" y="1099"/>
                </a:lnTo>
                <a:lnTo>
                  <a:pt x="2158" y="1088"/>
                </a:lnTo>
                <a:lnTo>
                  <a:pt x="2118" y="1044"/>
                </a:lnTo>
                <a:lnTo>
                  <a:pt x="2098" y="1001"/>
                </a:lnTo>
                <a:lnTo>
                  <a:pt x="2108" y="957"/>
                </a:lnTo>
                <a:lnTo>
                  <a:pt x="2098" y="914"/>
                </a:lnTo>
                <a:lnTo>
                  <a:pt x="2077" y="870"/>
                </a:lnTo>
                <a:lnTo>
                  <a:pt x="2067" y="827"/>
                </a:lnTo>
                <a:lnTo>
                  <a:pt x="2077" y="783"/>
                </a:lnTo>
                <a:lnTo>
                  <a:pt x="2077" y="740"/>
                </a:lnTo>
                <a:lnTo>
                  <a:pt x="2077" y="696"/>
                </a:lnTo>
                <a:lnTo>
                  <a:pt x="2077" y="653"/>
                </a:lnTo>
                <a:lnTo>
                  <a:pt x="2108" y="609"/>
                </a:lnTo>
                <a:lnTo>
                  <a:pt x="2128" y="566"/>
                </a:lnTo>
                <a:lnTo>
                  <a:pt x="2128" y="522"/>
                </a:lnTo>
                <a:lnTo>
                  <a:pt x="2108" y="479"/>
                </a:lnTo>
                <a:lnTo>
                  <a:pt x="2067" y="457"/>
                </a:lnTo>
                <a:lnTo>
                  <a:pt x="2027" y="424"/>
                </a:lnTo>
                <a:lnTo>
                  <a:pt x="1987" y="402"/>
                </a:lnTo>
                <a:lnTo>
                  <a:pt x="1946" y="402"/>
                </a:lnTo>
                <a:lnTo>
                  <a:pt x="1906" y="402"/>
                </a:lnTo>
                <a:lnTo>
                  <a:pt x="1876" y="359"/>
                </a:lnTo>
                <a:lnTo>
                  <a:pt x="1906" y="315"/>
                </a:lnTo>
                <a:lnTo>
                  <a:pt x="1896" y="272"/>
                </a:lnTo>
                <a:lnTo>
                  <a:pt x="1906" y="228"/>
                </a:lnTo>
                <a:lnTo>
                  <a:pt x="1926" y="185"/>
                </a:lnTo>
                <a:lnTo>
                  <a:pt x="1876" y="174"/>
                </a:lnTo>
                <a:lnTo>
                  <a:pt x="1835" y="174"/>
                </a:lnTo>
                <a:lnTo>
                  <a:pt x="1785" y="163"/>
                </a:lnTo>
                <a:lnTo>
                  <a:pt x="1755" y="120"/>
                </a:lnTo>
                <a:lnTo>
                  <a:pt x="1714" y="76"/>
                </a:lnTo>
                <a:lnTo>
                  <a:pt x="1674" y="65"/>
                </a:lnTo>
                <a:lnTo>
                  <a:pt x="1634" y="54"/>
                </a:lnTo>
                <a:lnTo>
                  <a:pt x="1644" y="11"/>
                </a:lnTo>
                <a:lnTo>
                  <a:pt x="1684" y="0"/>
                </a:lnTo>
                <a:lnTo>
                  <a:pt x="1735" y="0"/>
                </a:lnTo>
                <a:lnTo>
                  <a:pt x="1755" y="44"/>
                </a:lnTo>
                <a:lnTo>
                  <a:pt x="1805" y="65"/>
                </a:lnTo>
                <a:lnTo>
                  <a:pt x="1846" y="65"/>
                </a:lnTo>
                <a:lnTo>
                  <a:pt x="1886" y="76"/>
                </a:lnTo>
                <a:lnTo>
                  <a:pt x="1936" y="87"/>
                </a:lnTo>
                <a:lnTo>
                  <a:pt x="1967" y="131"/>
                </a:lnTo>
                <a:lnTo>
                  <a:pt x="1967" y="174"/>
                </a:lnTo>
                <a:lnTo>
                  <a:pt x="2007" y="185"/>
                </a:lnTo>
                <a:lnTo>
                  <a:pt x="2037" y="228"/>
                </a:lnTo>
                <a:lnTo>
                  <a:pt x="2077" y="228"/>
                </a:lnTo>
                <a:lnTo>
                  <a:pt x="2128" y="207"/>
                </a:lnTo>
                <a:lnTo>
                  <a:pt x="2178" y="196"/>
                </a:lnTo>
                <a:lnTo>
                  <a:pt x="2219" y="218"/>
                </a:lnTo>
                <a:lnTo>
                  <a:pt x="2219" y="261"/>
                </a:lnTo>
                <a:lnTo>
                  <a:pt x="2198" y="305"/>
                </a:lnTo>
                <a:lnTo>
                  <a:pt x="2198" y="348"/>
                </a:lnTo>
                <a:lnTo>
                  <a:pt x="2229" y="392"/>
                </a:lnTo>
                <a:lnTo>
                  <a:pt x="2269" y="392"/>
                </a:lnTo>
                <a:lnTo>
                  <a:pt x="2309" y="402"/>
                </a:lnTo>
                <a:lnTo>
                  <a:pt x="2350" y="446"/>
                </a:lnTo>
                <a:lnTo>
                  <a:pt x="2299" y="489"/>
                </a:lnTo>
                <a:lnTo>
                  <a:pt x="2259" y="500"/>
                </a:lnTo>
                <a:lnTo>
                  <a:pt x="2239" y="544"/>
                </a:lnTo>
                <a:lnTo>
                  <a:pt x="2239" y="587"/>
                </a:lnTo>
                <a:lnTo>
                  <a:pt x="2219" y="631"/>
                </a:lnTo>
                <a:lnTo>
                  <a:pt x="2188" y="674"/>
                </a:lnTo>
                <a:lnTo>
                  <a:pt x="2148" y="696"/>
                </a:lnTo>
                <a:lnTo>
                  <a:pt x="2108" y="718"/>
                </a:lnTo>
                <a:lnTo>
                  <a:pt x="2098" y="761"/>
                </a:lnTo>
                <a:lnTo>
                  <a:pt x="2098" y="805"/>
                </a:lnTo>
                <a:lnTo>
                  <a:pt x="2108" y="848"/>
                </a:lnTo>
                <a:lnTo>
                  <a:pt x="2148" y="859"/>
                </a:lnTo>
                <a:lnTo>
                  <a:pt x="2188" y="859"/>
                </a:lnTo>
                <a:lnTo>
                  <a:pt x="2229" y="848"/>
                </a:lnTo>
                <a:lnTo>
                  <a:pt x="2269" y="881"/>
                </a:lnTo>
                <a:lnTo>
                  <a:pt x="2309" y="914"/>
                </a:lnTo>
                <a:lnTo>
                  <a:pt x="2350" y="892"/>
                </a:lnTo>
                <a:lnTo>
                  <a:pt x="2360" y="848"/>
                </a:lnTo>
                <a:lnTo>
                  <a:pt x="2360" y="805"/>
                </a:lnTo>
                <a:lnTo>
                  <a:pt x="2360" y="761"/>
                </a:lnTo>
                <a:lnTo>
                  <a:pt x="2360" y="718"/>
                </a:lnTo>
                <a:lnTo>
                  <a:pt x="2400" y="707"/>
                </a:lnTo>
                <a:lnTo>
                  <a:pt x="2441" y="718"/>
                </a:lnTo>
                <a:lnTo>
                  <a:pt x="2481" y="740"/>
                </a:lnTo>
                <a:lnTo>
                  <a:pt x="2521" y="750"/>
                </a:lnTo>
                <a:lnTo>
                  <a:pt x="2562" y="707"/>
                </a:lnTo>
                <a:lnTo>
                  <a:pt x="2572" y="663"/>
                </a:lnTo>
                <a:lnTo>
                  <a:pt x="2572" y="620"/>
                </a:lnTo>
                <a:lnTo>
                  <a:pt x="2531" y="587"/>
                </a:lnTo>
                <a:lnTo>
                  <a:pt x="2491" y="587"/>
                </a:lnTo>
                <a:lnTo>
                  <a:pt x="2451" y="566"/>
                </a:lnTo>
                <a:lnTo>
                  <a:pt x="2430" y="522"/>
                </a:lnTo>
                <a:lnTo>
                  <a:pt x="2430" y="479"/>
                </a:lnTo>
                <a:lnTo>
                  <a:pt x="2430" y="424"/>
                </a:lnTo>
                <a:lnTo>
                  <a:pt x="2410" y="370"/>
                </a:lnTo>
                <a:lnTo>
                  <a:pt x="2400" y="326"/>
                </a:lnTo>
                <a:lnTo>
                  <a:pt x="2441" y="305"/>
                </a:lnTo>
                <a:lnTo>
                  <a:pt x="2481" y="305"/>
                </a:lnTo>
                <a:lnTo>
                  <a:pt x="2521" y="305"/>
                </a:lnTo>
                <a:lnTo>
                  <a:pt x="2562" y="305"/>
                </a:lnTo>
                <a:lnTo>
                  <a:pt x="2602" y="315"/>
                </a:lnTo>
                <a:lnTo>
                  <a:pt x="2642" y="272"/>
                </a:lnTo>
                <a:lnTo>
                  <a:pt x="2672" y="228"/>
                </a:lnTo>
                <a:lnTo>
                  <a:pt x="2713" y="207"/>
                </a:lnTo>
                <a:lnTo>
                  <a:pt x="2753" y="196"/>
                </a:lnTo>
                <a:lnTo>
                  <a:pt x="2794" y="163"/>
                </a:lnTo>
                <a:lnTo>
                  <a:pt x="2834" y="141"/>
                </a:lnTo>
                <a:lnTo>
                  <a:pt x="2874" y="163"/>
                </a:lnTo>
                <a:lnTo>
                  <a:pt x="2915" y="196"/>
                </a:lnTo>
                <a:lnTo>
                  <a:pt x="2955" y="185"/>
                </a:lnTo>
                <a:lnTo>
                  <a:pt x="2995" y="174"/>
                </a:lnTo>
                <a:lnTo>
                  <a:pt x="3036" y="163"/>
                </a:lnTo>
                <a:lnTo>
                  <a:pt x="3076" y="196"/>
                </a:lnTo>
                <a:lnTo>
                  <a:pt x="3116" y="218"/>
                </a:lnTo>
                <a:lnTo>
                  <a:pt x="3167" y="207"/>
                </a:lnTo>
                <a:lnTo>
                  <a:pt x="3207" y="196"/>
                </a:lnTo>
                <a:lnTo>
                  <a:pt x="3247" y="218"/>
                </a:lnTo>
                <a:lnTo>
                  <a:pt x="3267" y="261"/>
                </a:lnTo>
                <a:lnTo>
                  <a:pt x="3267" y="305"/>
                </a:lnTo>
                <a:lnTo>
                  <a:pt x="3257" y="348"/>
                </a:lnTo>
                <a:lnTo>
                  <a:pt x="3227" y="392"/>
                </a:lnTo>
                <a:lnTo>
                  <a:pt x="3207" y="435"/>
                </a:lnTo>
                <a:lnTo>
                  <a:pt x="3197" y="479"/>
                </a:lnTo>
                <a:lnTo>
                  <a:pt x="3157" y="511"/>
                </a:lnTo>
                <a:lnTo>
                  <a:pt x="3207" y="544"/>
                </a:lnTo>
                <a:lnTo>
                  <a:pt x="3247" y="555"/>
                </a:lnTo>
                <a:lnTo>
                  <a:pt x="3288" y="566"/>
                </a:lnTo>
                <a:lnTo>
                  <a:pt x="3318" y="609"/>
                </a:lnTo>
                <a:lnTo>
                  <a:pt x="3348" y="653"/>
                </a:lnTo>
                <a:lnTo>
                  <a:pt x="3308" y="674"/>
                </a:lnTo>
                <a:lnTo>
                  <a:pt x="3267" y="674"/>
                </a:lnTo>
                <a:lnTo>
                  <a:pt x="3227" y="674"/>
                </a:lnTo>
                <a:lnTo>
                  <a:pt x="3187" y="707"/>
                </a:lnTo>
                <a:lnTo>
                  <a:pt x="3177" y="750"/>
                </a:lnTo>
                <a:lnTo>
                  <a:pt x="3136" y="783"/>
                </a:lnTo>
                <a:lnTo>
                  <a:pt x="3086" y="783"/>
                </a:lnTo>
                <a:lnTo>
                  <a:pt x="3046" y="783"/>
                </a:lnTo>
                <a:lnTo>
                  <a:pt x="2995" y="783"/>
                </a:lnTo>
                <a:lnTo>
                  <a:pt x="2955" y="783"/>
                </a:lnTo>
                <a:lnTo>
                  <a:pt x="2915" y="783"/>
                </a:lnTo>
                <a:lnTo>
                  <a:pt x="2864" y="783"/>
                </a:lnTo>
                <a:lnTo>
                  <a:pt x="2824" y="783"/>
                </a:lnTo>
                <a:lnTo>
                  <a:pt x="2783" y="783"/>
                </a:lnTo>
                <a:lnTo>
                  <a:pt x="2743" y="805"/>
                </a:lnTo>
                <a:lnTo>
                  <a:pt x="2733" y="848"/>
                </a:lnTo>
                <a:lnTo>
                  <a:pt x="2783" y="881"/>
                </a:lnTo>
                <a:lnTo>
                  <a:pt x="2824" y="881"/>
                </a:lnTo>
                <a:lnTo>
                  <a:pt x="2864" y="870"/>
                </a:lnTo>
                <a:lnTo>
                  <a:pt x="2884" y="914"/>
                </a:lnTo>
                <a:lnTo>
                  <a:pt x="2894" y="957"/>
                </a:lnTo>
                <a:lnTo>
                  <a:pt x="2894" y="1011"/>
                </a:lnTo>
                <a:lnTo>
                  <a:pt x="2904" y="1055"/>
                </a:lnTo>
                <a:lnTo>
                  <a:pt x="2975" y="1055"/>
                </a:lnTo>
                <a:lnTo>
                  <a:pt x="3015" y="1044"/>
                </a:lnTo>
                <a:lnTo>
                  <a:pt x="3056" y="1033"/>
                </a:lnTo>
                <a:lnTo>
                  <a:pt x="3096" y="1055"/>
                </a:lnTo>
                <a:lnTo>
                  <a:pt x="3136" y="1055"/>
                </a:lnTo>
                <a:lnTo>
                  <a:pt x="3167" y="1011"/>
                </a:lnTo>
                <a:lnTo>
                  <a:pt x="3207" y="990"/>
                </a:lnTo>
                <a:lnTo>
                  <a:pt x="3247" y="968"/>
                </a:lnTo>
                <a:lnTo>
                  <a:pt x="3288" y="946"/>
                </a:lnTo>
                <a:lnTo>
                  <a:pt x="3338" y="957"/>
                </a:lnTo>
                <a:lnTo>
                  <a:pt x="3378" y="1001"/>
                </a:lnTo>
                <a:lnTo>
                  <a:pt x="3419" y="1033"/>
                </a:lnTo>
                <a:lnTo>
                  <a:pt x="3459" y="1033"/>
                </a:lnTo>
                <a:lnTo>
                  <a:pt x="3499" y="1033"/>
                </a:lnTo>
                <a:lnTo>
                  <a:pt x="3540" y="1011"/>
                </a:lnTo>
                <a:lnTo>
                  <a:pt x="3580" y="1001"/>
                </a:lnTo>
                <a:lnTo>
                  <a:pt x="3620" y="1001"/>
                </a:lnTo>
                <a:lnTo>
                  <a:pt x="3661" y="1011"/>
                </a:lnTo>
                <a:lnTo>
                  <a:pt x="3681" y="1066"/>
                </a:lnTo>
                <a:lnTo>
                  <a:pt x="3691" y="1109"/>
                </a:lnTo>
                <a:lnTo>
                  <a:pt x="3691" y="1153"/>
                </a:lnTo>
                <a:lnTo>
                  <a:pt x="3681" y="1196"/>
                </a:lnTo>
                <a:lnTo>
                  <a:pt x="3711" y="1240"/>
                </a:lnTo>
                <a:lnTo>
                  <a:pt x="3741" y="1283"/>
                </a:lnTo>
                <a:lnTo>
                  <a:pt x="3741" y="1327"/>
                </a:lnTo>
                <a:lnTo>
                  <a:pt x="3741" y="1381"/>
                </a:lnTo>
                <a:lnTo>
                  <a:pt x="3752" y="1425"/>
                </a:lnTo>
                <a:lnTo>
                  <a:pt x="3752" y="1468"/>
                </a:lnTo>
                <a:lnTo>
                  <a:pt x="3701" y="1490"/>
                </a:lnTo>
                <a:lnTo>
                  <a:pt x="3641" y="1501"/>
                </a:lnTo>
                <a:lnTo>
                  <a:pt x="3610" y="1544"/>
                </a:lnTo>
                <a:lnTo>
                  <a:pt x="3610" y="1588"/>
                </a:lnTo>
                <a:lnTo>
                  <a:pt x="3620" y="1631"/>
                </a:lnTo>
                <a:lnTo>
                  <a:pt x="3661" y="1664"/>
                </a:lnTo>
                <a:lnTo>
                  <a:pt x="3701" y="1686"/>
                </a:lnTo>
                <a:lnTo>
                  <a:pt x="3741" y="1675"/>
                </a:lnTo>
                <a:lnTo>
                  <a:pt x="3782" y="1653"/>
                </a:lnTo>
                <a:lnTo>
                  <a:pt x="3822" y="1664"/>
                </a:lnTo>
                <a:lnTo>
                  <a:pt x="3842" y="1708"/>
                </a:lnTo>
                <a:lnTo>
                  <a:pt x="3852" y="1751"/>
                </a:lnTo>
                <a:lnTo>
                  <a:pt x="3822" y="1795"/>
                </a:lnTo>
                <a:lnTo>
                  <a:pt x="3822" y="1838"/>
                </a:lnTo>
                <a:lnTo>
                  <a:pt x="3832" y="1892"/>
                </a:lnTo>
                <a:lnTo>
                  <a:pt x="3873" y="1903"/>
                </a:lnTo>
                <a:lnTo>
                  <a:pt x="3893" y="1947"/>
                </a:lnTo>
                <a:lnTo>
                  <a:pt x="3943" y="1969"/>
                </a:lnTo>
                <a:lnTo>
                  <a:pt x="3994" y="1969"/>
                </a:lnTo>
                <a:lnTo>
                  <a:pt x="4044" y="1958"/>
                </a:lnTo>
                <a:lnTo>
                  <a:pt x="4084" y="1958"/>
                </a:lnTo>
                <a:lnTo>
                  <a:pt x="4125" y="1958"/>
                </a:lnTo>
                <a:lnTo>
                  <a:pt x="4135" y="1914"/>
                </a:lnTo>
                <a:lnTo>
                  <a:pt x="4135" y="1871"/>
                </a:lnTo>
                <a:lnTo>
                  <a:pt x="4175" y="1827"/>
                </a:lnTo>
                <a:lnTo>
                  <a:pt x="4175" y="1784"/>
                </a:lnTo>
                <a:lnTo>
                  <a:pt x="4215" y="1751"/>
                </a:lnTo>
                <a:lnTo>
                  <a:pt x="4256" y="1718"/>
                </a:lnTo>
                <a:lnTo>
                  <a:pt x="4256" y="1675"/>
                </a:lnTo>
                <a:lnTo>
                  <a:pt x="4256" y="1631"/>
                </a:lnTo>
                <a:lnTo>
                  <a:pt x="4276" y="1588"/>
                </a:lnTo>
                <a:lnTo>
                  <a:pt x="4316" y="1566"/>
                </a:lnTo>
                <a:lnTo>
                  <a:pt x="4347" y="1621"/>
                </a:lnTo>
                <a:lnTo>
                  <a:pt x="4387" y="1653"/>
                </a:lnTo>
                <a:lnTo>
                  <a:pt x="4427" y="1642"/>
                </a:lnTo>
                <a:lnTo>
                  <a:pt x="4468" y="1631"/>
                </a:lnTo>
                <a:lnTo>
                  <a:pt x="4508" y="1642"/>
                </a:lnTo>
                <a:lnTo>
                  <a:pt x="4548" y="1664"/>
                </a:lnTo>
                <a:lnTo>
                  <a:pt x="4589" y="1631"/>
                </a:lnTo>
                <a:lnTo>
                  <a:pt x="4589" y="1588"/>
                </a:lnTo>
                <a:lnTo>
                  <a:pt x="4599" y="1544"/>
                </a:lnTo>
                <a:lnTo>
                  <a:pt x="4639" y="1523"/>
                </a:lnTo>
                <a:lnTo>
                  <a:pt x="4679" y="1523"/>
                </a:lnTo>
                <a:lnTo>
                  <a:pt x="4700" y="1479"/>
                </a:lnTo>
                <a:lnTo>
                  <a:pt x="4700" y="1436"/>
                </a:lnTo>
                <a:lnTo>
                  <a:pt x="4720" y="1392"/>
                </a:lnTo>
                <a:lnTo>
                  <a:pt x="4760" y="1360"/>
                </a:lnTo>
                <a:lnTo>
                  <a:pt x="4800" y="1349"/>
                </a:lnTo>
                <a:lnTo>
                  <a:pt x="4841" y="1349"/>
                </a:lnTo>
                <a:lnTo>
                  <a:pt x="4881" y="1316"/>
                </a:lnTo>
                <a:lnTo>
                  <a:pt x="4921" y="1305"/>
                </a:lnTo>
                <a:lnTo>
                  <a:pt x="4962" y="1305"/>
                </a:lnTo>
                <a:lnTo>
                  <a:pt x="4992" y="1360"/>
                </a:lnTo>
                <a:lnTo>
                  <a:pt x="4992" y="1403"/>
                </a:lnTo>
                <a:lnTo>
                  <a:pt x="4992" y="1447"/>
                </a:lnTo>
                <a:lnTo>
                  <a:pt x="4992" y="1490"/>
                </a:lnTo>
                <a:lnTo>
                  <a:pt x="4992" y="1534"/>
                </a:lnTo>
                <a:lnTo>
                  <a:pt x="4962" y="1577"/>
                </a:lnTo>
                <a:lnTo>
                  <a:pt x="4921" y="1566"/>
                </a:lnTo>
                <a:lnTo>
                  <a:pt x="4881" y="1544"/>
                </a:lnTo>
                <a:lnTo>
                  <a:pt x="4841" y="1555"/>
                </a:lnTo>
                <a:lnTo>
                  <a:pt x="4810" y="1599"/>
                </a:lnTo>
                <a:lnTo>
                  <a:pt x="4770" y="1631"/>
                </a:lnTo>
                <a:lnTo>
                  <a:pt x="4750" y="1675"/>
                </a:lnTo>
                <a:lnTo>
                  <a:pt x="4750" y="1718"/>
                </a:lnTo>
                <a:lnTo>
                  <a:pt x="4730" y="1762"/>
                </a:lnTo>
                <a:lnTo>
                  <a:pt x="4700" y="1805"/>
                </a:lnTo>
                <a:lnTo>
                  <a:pt x="4659" y="1849"/>
                </a:lnTo>
                <a:lnTo>
                  <a:pt x="4639" y="1892"/>
                </a:lnTo>
                <a:lnTo>
                  <a:pt x="4639" y="1936"/>
                </a:lnTo>
                <a:lnTo>
                  <a:pt x="4599" y="1936"/>
                </a:lnTo>
                <a:lnTo>
                  <a:pt x="4579" y="1990"/>
                </a:lnTo>
                <a:lnTo>
                  <a:pt x="4579" y="2034"/>
                </a:lnTo>
                <a:lnTo>
                  <a:pt x="4579" y="2077"/>
                </a:lnTo>
                <a:lnTo>
                  <a:pt x="4558" y="2121"/>
                </a:lnTo>
                <a:lnTo>
                  <a:pt x="4518" y="2132"/>
                </a:lnTo>
                <a:lnTo>
                  <a:pt x="4478" y="2132"/>
                </a:lnTo>
                <a:lnTo>
                  <a:pt x="4437" y="2143"/>
                </a:lnTo>
                <a:lnTo>
                  <a:pt x="4417" y="2186"/>
                </a:lnTo>
                <a:lnTo>
                  <a:pt x="4377" y="2219"/>
                </a:lnTo>
                <a:lnTo>
                  <a:pt x="4377" y="2262"/>
                </a:lnTo>
                <a:lnTo>
                  <a:pt x="4377" y="2317"/>
                </a:lnTo>
                <a:lnTo>
                  <a:pt x="4347" y="2360"/>
                </a:lnTo>
                <a:lnTo>
                  <a:pt x="4306" y="2415"/>
                </a:lnTo>
                <a:lnTo>
                  <a:pt x="4306" y="2469"/>
                </a:lnTo>
                <a:lnTo>
                  <a:pt x="4266" y="2491"/>
                </a:lnTo>
                <a:lnTo>
                  <a:pt x="4185" y="2491"/>
                </a:lnTo>
                <a:lnTo>
                  <a:pt x="4145" y="2491"/>
                </a:lnTo>
                <a:lnTo>
                  <a:pt x="4105" y="2502"/>
                </a:lnTo>
                <a:lnTo>
                  <a:pt x="4064" y="2512"/>
                </a:lnTo>
                <a:lnTo>
                  <a:pt x="4024" y="2491"/>
                </a:lnTo>
                <a:lnTo>
                  <a:pt x="3984" y="2458"/>
                </a:lnTo>
                <a:lnTo>
                  <a:pt x="3943" y="2458"/>
                </a:lnTo>
                <a:lnTo>
                  <a:pt x="3903" y="2458"/>
                </a:lnTo>
                <a:lnTo>
                  <a:pt x="3852" y="2480"/>
                </a:lnTo>
                <a:lnTo>
                  <a:pt x="3812" y="2469"/>
                </a:lnTo>
                <a:lnTo>
                  <a:pt x="3772" y="2458"/>
                </a:lnTo>
                <a:lnTo>
                  <a:pt x="3741" y="2545"/>
                </a:lnTo>
                <a:lnTo>
                  <a:pt x="3701" y="2578"/>
                </a:lnTo>
                <a:lnTo>
                  <a:pt x="3661" y="2578"/>
                </a:lnTo>
                <a:lnTo>
                  <a:pt x="3651" y="2534"/>
                </a:lnTo>
                <a:lnTo>
                  <a:pt x="3661" y="2491"/>
                </a:lnTo>
                <a:lnTo>
                  <a:pt x="3661" y="2447"/>
                </a:lnTo>
                <a:lnTo>
                  <a:pt x="3661" y="2404"/>
                </a:lnTo>
                <a:lnTo>
                  <a:pt x="3570" y="2360"/>
                </a:lnTo>
                <a:lnTo>
                  <a:pt x="3560" y="2317"/>
                </a:lnTo>
                <a:lnTo>
                  <a:pt x="3570" y="2273"/>
                </a:lnTo>
                <a:lnTo>
                  <a:pt x="3590" y="2230"/>
                </a:lnTo>
                <a:lnTo>
                  <a:pt x="3600" y="2175"/>
                </a:lnTo>
                <a:lnTo>
                  <a:pt x="3600" y="2121"/>
                </a:lnTo>
                <a:lnTo>
                  <a:pt x="3590" y="2077"/>
                </a:lnTo>
                <a:lnTo>
                  <a:pt x="3580" y="2023"/>
                </a:lnTo>
                <a:lnTo>
                  <a:pt x="3580" y="1979"/>
                </a:lnTo>
                <a:lnTo>
                  <a:pt x="3550" y="1936"/>
                </a:lnTo>
                <a:lnTo>
                  <a:pt x="3530" y="1892"/>
                </a:lnTo>
                <a:lnTo>
                  <a:pt x="3550" y="1849"/>
                </a:lnTo>
                <a:lnTo>
                  <a:pt x="3570" y="1805"/>
                </a:lnTo>
                <a:lnTo>
                  <a:pt x="3580" y="1762"/>
                </a:lnTo>
                <a:lnTo>
                  <a:pt x="3570" y="1675"/>
                </a:lnTo>
                <a:lnTo>
                  <a:pt x="3570" y="1631"/>
                </a:lnTo>
                <a:lnTo>
                  <a:pt x="3560" y="1577"/>
                </a:lnTo>
                <a:lnTo>
                  <a:pt x="3520" y="1544"/>
                </a:lnTo>
                <a:lnTo>
                  <a:pt x="3469" y="1566"/>
                </a:lnTo>
                <a:lnTo>
                  <a:pt x="3429" y="1588"/>
                </a:lnTo>
                <a:lnTo>
                  <a:pt x="3389" y="1588"/>
                </a:lnTo>
                <a:lnTo>
                  <a:pt x="3348" y="1566"/>
                </a:lnTo>
                <a:lnTo>
                  <a:pt x="3308" y="1544"/>
                </a:lnTo>
                <a:lnTo>
                  <a:pt x="3267" y="1577"/>
                </a:lnTo>
                <a:lnTo>
                  <a:pt x="3237" y="1621"/>
                </a:lnTo>
                <a:lnTo>
                  <a:pt x="3197" y="1631"/>
                </a:lnTo>
                <a:lnTo>
                  <a:pt x="3146" y="1610"/>
                </a:lnTo>
                <a:lnTo>
                  <a:pt x="3106" y="1599"/>
                </a:lnTo>
                <a:lnTo>
                  <a:pt x="3066" y="1642"/>
                </a:lnTo>
                <a:lnTo>
                  <a:pt x="3046" y="1686"/>
                </a:lnTo>
                <a:lnTo>
                  <a:pt x="3025" y="1729"/>
                </a:lnTo>
                <a:lnTo>
                  <a:pt x="3005" y="1773"/>
                </a:lnTo>
                <a:lnTo>
                  <a:pt x="2995" y="1816"/>
                </a:lnTo>
                <a:lnTo>
                  <a:pt x="2945" y="1816"/>
                </a:lnTo>
                <a:lnTo>
                  <a:pt x="2904" y="1816"/>
                </a:lnTo>
                <a:lnTo>
                  <a:pt x="2894" y="1773"/>
                </a:lnTo>
                <a:lnTo>
                  <a:pt x="2904" y="1729"/>
                </a:lnTo>
                <a:lnTo>
                  <a:pt x="2904" y="1686"/>
                </a:lnTo>
                <a:lnTo>
                  <a:pt x="2864" y="1675"/>
                </a:lnTo>
                <a:lnTo>
                  <a:pt x="2824" y="1664"/>
                </a:lnTo>
                <a:lnTo>
                  <a:pt x="2814" y="1610"/>
                </a:lnTo>
                <a:lnTo>
                  <a:pt x="2824" y="1566"/>
                </a:lnTo>
                <a:lnTo>
                  <a:pt x="2824" y="1512"/>
                </a:lnTo>
                <a:lnTo>
                  <a:pt x="2824" y="1468"/>
                </a:lnTo>
                <a:lnTo>
                  <a:pt x="2834" y="1425"/>
                </a:lnTo>
                <a:lnTo>
                  <a:pt x="2834" y="1381"/>
                </a:lnTo>
                <a:lnTo>
                  <a:pt x="2794" y="1360"/>
                </a:lnTo>
                <a:lnTo>
                  <a:pt x="2753" y="1338"/>
                </a:lnTo>
                <a:lnTo>
                  <a:pt x="2703" y="1338"/>
                </a:lnTo>
                <a:lnTo>
                  <a:pt x="2662" y="1338"/>
                </a:lnTo>
                <a:lnTo>
                  <a:pt x="2622" y="1305"/>
                </a:lnTo>
                <a:lnTo>
                  <a:pt x="2582" y="1294"/>
                </a:lnTo>
                <a:lnTo>
                  <a:pt x="2521" y="1294"/>
                </a:lnTo>
                <a:lnTo>
                  <a:pt x="2491" y="1338"/>
                </a:lnTo>
                <a:lnTo>
                  <a:pt x="2451" y="1381"/>
                </a:lnTo>
                <a:lnTo>
                  <a:pt x="2451" y="1425"/>
                </a:lnTo>
                <a:lnTo>
                  <a:pt x="2451" y="1468"/>
                </a:lnTo>
                <a:lnTo>
                  <a:pt x="2410" y="1512"/>
                </a:lnTo>
                <a:lnTo>
                  <a:pt x="2400" y="1555"/>
                </a:lnTo>
                <a:lnTo>
                  <a:pt x="2360" y="1566"/>
                </a:lnTo>
                <a:lnTo>
                  <a:pt x="2320" y="1555"/>
                </a:lnTo>
                <a:lnTo>
                  <a:pt x="2279" y="1577"/>
                </a:lnTo>
                <a:lnTo>
                  <a:pt x="2239" y="1599"/>
                </a:lnTo>
                <a:lnTo>
                  <a:pt x="2229" y="1653"/>
                </a:lnTo>
                <a:lnTo>
                  <a:pt x="2239" y="1697"/>
                </a:lnTo>
                <a:lnTo>
                  <a:pt x="2239" y="1740"/>
                </a:lnTo>
                <a:lnTo>
                  <a:pt x="2219" y="1784"/>
                </a:lnTo>
                <a:lnTo>
                  <a:pt x="2188" y="1827"/>
                </a:lnTo>
                <a:lnTo>
                  <a:pt x="2178" y="1871"/>
                </a:lnTo>
                <a:lnTo>
                  <a:pt x="2168" y="1914"/>
                </a:lnTo>
                <a:lnTo>
                  <a:pt x="2168" y="1958"/>
                </a:lnTo>
                <a:lnTo>
                  <a:pt x="2158" y="2001"/>
                </a:lnTo>
                <a:lnTo>
                  <a:pt x="2128" y="2045"/>
                </a:lnTo>
                <a:lnTo>
                  <a:pt x="2088" y="2088"/>
                </a:lnTo>
                <a:lnTo>
                  <a:pt x="2047" y="2088"/>
                </a:lnTo>
                <a:lnTo>
                  <a:pt x="2007" y="2077"/>
                </a:lnTo>
                <a:lnTo>
                  <a:pt x="1967" y="2099"/>
                </a:lnTo>
                <a:lnTo>
                  <a:pt x="1926" y="2143"/>
                </a:lnTo>
                <a:lnTo>
                  <a:pt x="1896" y="2197"/>
                </a:lnTo>
                <a:lnTo>
                  <a:pt x="1896" y="2241"/>
                </a:lnTo>
                <a:lnTo>
                  <a:pt x="1896" y="2284"/>
                </a:lnTo>
                <a:lnTo>
                  <a:pt x="1896" y="2328"/>
                </a:lnTo>
                <a:lnTo>
                  <a:pt x="1886" y="2371"/>
                </a:lnTo>
                <a:lnTo>
                  <a:pt x="1916" y="2415"/>
                </a:lnTo>
                <a:lnTo>
                  <a:pt x="1956" y="2447"/>
                </a:lnTo>
                <a:lnTo>
                  <a:pt x="1967" y="2491"/>
                </a:lnTo>
                <a:lnTo>
                  <a:pt x="1946" y="2534"/>
                </a:lnTo>
                <a:lnTo>
                  <a:pt x="1926" y="2589"/>
                </a:lnTo>
                <a:lnTo>
                  <a:pt x="1876" y="2610"/>
                </a:lnTo>
                <a:lnTo>
                  <a:pt x="1835" y="2610"/>
                </a:lnTo>
                <a:lnTo>
                  <a:pt x="1795" y="2643"/>
                </a:lnTo>
                <a:lnTo>
                  <a:pt x="1755" y="2643"/>
                </a:lnTo>
                <a:lnTo>
                  <a:pt x="1714" y="2643"/>
                </a:lnTo>
                <a:lnTo>
                  <a:pt x="1674" y="2621"/>
                </a:lnTo>
                <a:lnTo>
                  <a:pt x="1634" y="2621"/>
                </a:lnTo>
                <a:lnTo>
                  <a:pt x="1593" y="2643"/>
                </a:lnTo>
                <a:lnTo>
                  <a:pt x="1553" y="2589"/>
                </a:lnTo>
                <a:lnTo>
                  <a:pt x="1543" y="2545"/>
                </a:lnTo>
                <a:lnTo>
                  <a:pt x="1493" y="2545"/>
                </a:lnTo>
                <a:lnTo>
                  <a:pt x="1472" y="2502"/>
                </a:lnTo>
                <a:lnTo>
                  <a:pt x="1432" y="2469"/>
                </a:lnTo>
                <a:lnTo>
                  <a:pt x="1392" y="2436"/>
                </a:lnTo>
                <a:lnTo>
                  <a:pt x="1351" y="2436"/>
                </a:lnTo>
                <a:lnTo>
                  <a:pt x="1311" y="2425"/>
                </a:lnTo>
                <a:lnTo>
                  <a:pt x="1271" y="2415"/>
                </a:lnTo>
                <a:lnTo>
                  <a:pt x="1220" y="2458"/>
                </a:lnTo>
                <a:lnTo>
                  <a:pt x="1240" y="2415"/>
                </a:lnTo>
              </a:path>
            </a:pathLst>
          </a:custGeom>
          <a:solidFill>
            <a:srgbClr val="585858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1119717" y="817564"/>
            <a:ext cx="1422400" cy="960437"/>
          </a:xfrm>
          <a:custGeom>
            <a:avLst/>
            <a:gdLst/>
            <a:ahLst/>
            <a:cxnLst>
              <a:cxn ang="0">
                <a:pos x="154" y="44"/>
              </a:cxn>
              <a:cxn ang="0">
                <a:pos x="168" y="102"/>
              </a:cxn>
              <a:cxn ang="0">
                <a:pos x="174" y="160"/>
              </a:cxn>
              <a:cxn ang="0">
                <a:pos x="201" y="226"/>
              </a:cxn>
              <a:cxn ang="0">
                <a:pos x="208" y="291"/>
              </a:cxn>
              <a:cxn ang="0">
                <a:pos x="221" y="349"/>
              </a:cxn>
              <a:cxn ang="0">
                <a:pos x="228" y="415"/>
              </a:cxn>
              <a:cxn ang="0">
                <a:pos x="221" y="473"/>
              </a:cxn>
              <a:cxn ang="0">
                <a:pos x="201" y="524"/>
              </a:cxn>
              <a:cxn ang="0">
                <a:pos x="161" y="466"/>
              </a:cxn>
              <a:cxn ang="0">
                <a:pos x="107" y="437"/>
              </a:cxn>
              <a:cxn ang="0">
                <a:pos x="54" y="422"/>
              </a:cxn>
              <a:cxn ang="0">
                <a:pos x="0" y="408"/>
              </a:cxn>
              <a:cxn ang="0">
                <a:pos x="54" y="451"/>
              </a:cxn>
              <a:cxn ang="0">
                <a:pos x="107" y="458"/>
              </a:cxn>
              <a:cxn ang="0">
                <a:pos x="148" y="488"/>
              </a:cxn>
              <a:cxn ang="0">
                <a:pos x="181" y="546"/>
              </a:cxn>
              <a:cxn ang="0">
                <a:pos x="235" y="531"/>
              </a:cxn>
              <a:cxn ang="0">
                <a:pos x="289" y="546"/>
              </a:cxn>
              <a:cxn ang="0">
                <a:pos x="342" y="582"/>
              </a:cxn>
              <a:cxn ang="0">
                <a:pos x="396" y="597"/>
              </a:cxn>
              <a:cxn ang="0">
                <a:pos x="483" y="604"/>
              </a:cxn>
              <a:cxn ang="0">
                <a:pos x="544" y="589"/>
              </a:cxn>
              <a:cxn ang="0">
                <a:pos x="604" y="582"/>
              </a:cxn>
              <a:cxn ang="0">
                <a:pos x="671" y="568"/>
              </a:cxn>
              <a:cxn ang="0">
                <a:pos x="604" y="568"/>
              </a:cxn>
              <a:cxn ang="0">
                <a:pos x="537" y="575"/>
              </a:cxn>
              <a:cxn ang="0">
                <a:pos x="483" y="575"/>
              </a:cxn>
              <a:cxn ang="0">
                <a:pos x="429" y="575"/>
              </a:cxn>
              <a:cxn ang="0">
                <a:pos x="376" y="568"/>
              </a:cxn>
              <a:cxn ang="0">
                <a:pos x="322" y="524"/>
              </a:cxn>
              <a:cxn ang="0">
                <a:pos x="268" y="509"/>
              </a:cxn>
              <a:cxn ang="0">
                <a:pos x="255" y="451"/>
              </a:cxn>
              <a:cxn ang="0">
                <a:pos x="255" y="393"/>
              </a:cxn>
              <a:cxn ang="0">
                <a:pos x="248" y="327"/>
              </a:cxn>
              <a:cxn ang="0">
                <a:pos x="242" y="269"/>
              </a:cxn>
              <a:cxn ang="0">
                <a:pos x="228" y="211"/>
              </a:cxn>
              <a:cxn ang="0">
                <a:pos x="201" y="146"/>
              </a:cxn>
              <a:cxn ang="0">
                <a:pos x="141" y="109"/>
              </a:cxn>
              <a:cxn ang="0">
                <a:pos x="161" y="51"/>
              </a:cxn>
              <a:cxn ang="0">
                <a:pos x="134" y="0"/>
              </a:cxn>
            </a:cxnLst>
            <a:rect l="0" t="0" r="r" b="b"/>
            <a:pathLst>
              <a:path w="672" h="605">
                <a:moveTo>
                  <a:pt x="134" y="0"/>
                </a:moveTo>
                <a:lnTo>
                  <a:pt x="154" y="44"/>
                </a:lnTo>
                <a:lnTo>
                  <a:pt x="168" y="73"/>
                </a:lnTo>
                <a:lnTo>
                  <a:pt x="168" y="102"/>
                </a:lnTo>
                <a:lnTo>
                  <a:pt x="168" y="131"/>
                </a:lnTo>
                <a:lnTo>
                  <a:pt x="174" y="160"/>
                </a:lnTo>
                <a:lnTo>
                  <a:pt x="181" y="189"/>
                </a:lnTo>
                <a:lnTo>
                  <a:pt x="201" y="226"/>
                </a:lnTo>
                <a:lnTo>
                  <a:pt x="201" y="262"/>
                </a:lnTo>
                <a:lnTo>
                  <a:pt x="208" y="291"/>
                </a:lnTo>
                <a:lnTo>
                  <a:pt x="215" y="320"/>
                </a:lnTo>
                <a:lnTo>
                  <a:pt x="221" y="349"/>
                </a:lnTo>
                <a:lnTo>
                  <a:pt x="221" y="386"/>
                </a:lnTo>
                <a:lnTo>
                  <a:pt x="228" y="415"/>
                </a:lnTo>
                <a:lnTo>
                  <a:pt x="228" y="444"/>
                </a:lnTo>
                <a:lnTo>
                  <a:pt x="221" y="473"/>
                </a:lnTo>
                <a:lnTo>
                  <a:pt x="228" y="502"/>
                </a:lnTo>
                <a:lnTo>
                  <a:pt x="201" y="524"/>
                </a:lnTo>
                <a:lnTo>
                  <a:pt x="174" y="495"/>
                </a:lnTo>
                <a:lnTo>
                  <a:pt x="161" y="466"/>
                </a:lnTo>
                <a:lnTo>
                  <a:pt x="134" y="437"/>
                </a:lnTo>
                <a:lnTo>
                  <a:pt x="107" y="437"/>
                </a:lnTo>
                <a:lnTo>
                  <a:pt x="81" y="437"/>
                </a:lnTo>
                <a:lnTo>
                  <a:pt x="54" y="422"/>
                </a:lnTo>
                <a:lnTo>
                  <a:pt x="27" y="408"/>
                </a:lnTo>
                <a:lnTo>
                  <a:pt x="0" y="408"/>
                </a:lnTo>
                <a:lnTo>
                  <a:pt x="27" y="422"/>
                </a:lnTo>
                <a:lnTo>
                  <a:pt x="54" y="451"/>
                </a:lnTo>
                <a:lnTo>
                  <a:pt x="81" y="451"/>
                </a:lnTo>
                <a:lnTo>
                  <a:pt x="107" y="458"/>
                </a:lnTo>
                <a:lnTo>
                  <a:pt x="134" y="458"/>
                </a:lnTo>
                <a:lnTo>
                  <a:pt x="148" y="488"/>
                </a:lnTo>
                <a:lnTo>
                  <a:pt x="168" y="517"/>
                </a:lnTo>
                <a:lnTo>
                  <a:pt x="181" y="546"/>
                </a:lnTo>
                <a:lnTo>
                  <a:pt x="208" y="546"/>
                </a:lnTo>
                <a:lnTo>
                  <a:pt x="235" y="531"/>
                </a:lnTo>
                <a:lnTo>
                  <a:pt x="262" y="524"/>
                </a:lnTo>
                <a:lnTo>
                  <a:pt x="289" y="546"/>
                </a:lnTo>
                <a:lnTo>
                  <a:pt x="315" y="560"/>
                </a:lnTo>
                <a:lnTo>
                  <a:pt x="342" y="582"/>
                </a:lnTo>
                <a:lnTo>
                  <a:pt x="369" y="597"/>
                </a:lnTo>
                <a:lnTo>
                  <a:pt x="396" y="597"/>
                </a:lnTo>
                <a:lnTo>
                  <a:pt x="429" y="597"/>
                </a:lnTo>
                <a:lnTo>
                  <a:pt x="483" y="604"/>
                </a:lnTo>
                <a:lnTo>
                  <a:pt x="510" y="604"/>
                </a:lnTo>
                <a:lnTo>
                  <a:pt x="544" y="589"/>
                </a:lnTo>
                <a:lnTo>
                  <a:pt x="570" y="589"/>
                </a:lnTo>
                <a:lnTo>
                  <a:pt x="604" y="582"/>
                </a:lnTo>
                <a:lnTo>
                  <a:pt x="637" y="575"/>
                </a:lnTo>
                <a:lnTo>
                  <a:pt x="671" y="568"/>
                </a:lnTo>
                <a:lnTo>
                  <a:pt x="631" y="568"/>
                </a:lnTo>
                <a:lnTo>
                  <a:pt x="604" y="568"/>
                </a:lnTo>
                <a:lnTo>
                  <a:pt x="564" y="575"/>
                </a:lnTo>
                <a:lnTo>
                  <a:pt x="537" y="575"/>
                </a:lnTo>
                <a:lnTo>
                  <a:pt x="510" y="575"/>
                </a:lnTo>
                <a:lnTo>
                  <a:pt x="483" y="575"/>
                </a:lnTo>
                <a:lnTo>
                  <a:pt x="456" y="575"/>
                </a:lnTo>
                <a:lnTo>
                  <a:pt x="429" y="575"/>
                </a:lnTo>
                <a:lnTo>
                  <a:pt x="403" y="575"/>
                </a:lnTo>
                <a:lnTo>
                  <a:pt x="376" y="568"/>
                </a:lnTo>
                <a:lnTo>
                  <a:pt x="349" y="546"/>
                </a:lnTo>
                <a:lnTo>
                  <a:pt x="322" y="524"/>
                </a:lnTo>
                <a:lnTo>
                  <a:pt x="295" y="524"/>
                </a:lnTo>
                <a:lnTo>
                  <a:pt x="268" y="509"/>
                </a:lnTo>
                <a:lnTo>
                  <a:pt x="248" y="480"/>
                </a:lnTo>
                <a:lnTo>
                  <a:pt x="255" y="451"/>
                </a:lnTo>
                <a:lnTo>
                  <a:pt x="255" y="422"/>
                </a:lnTo>
                <a:lnTo>
                  <a:pt x="255" y="393"/>
                </a:lnTo>
                <a:lnTo>
                  <a:pt x="255" y="364"/>
                </a:lnTo>
                <a:lnTo>
                  <a:pt x="248" y="327"/>
                </a:lnTo>
                <a:lnTo>
                  <a:pt x="248" y="298"/>
                </a:lnTo>
                <a:lnTo>
                  <a:pt x="242" y="269"/>
                </a:lnTo>
                <a:lnTo>
                  <a:pt x="228" y="240"/>
                </a:lnTo>
                <a:lnTo>
                  <a:pt x="228" y="211"/>
                </a:lnTo>
                <a:lnTo>
                  <a:pt x="221" y="175"/>
                </a:lnTo>
                <a:lnTo>
                  <a:pt x="201" y="146"/>
                </a:lnTo>
                <a:lnTo>
                  <a:pt x="161" y="138"/>
                </a:lnTo>
                <a:lnTo>
                  <a:pt x="141" y="109"/>
                </a:lnTo>
                <a:lnTo>
                  <a:pt x="161" y="80"/>
                </a:lnTo>
                <a:lnTo>
                  <a:pt x="161" y="51"/>
                </a:lnTo>
                <a:lnTo>
                  <a:pt x="141" y="22"/>
                </a:lnTo>
                <a:lnTo>
                  <a:pt x="134" y="0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1062567" y="600075"/>
            <a:ext cx="2404533" cy="4032251"/>
          </a:xfrm>
          <a:custGeom>
            <a:avLst/>
            <a:gdLst/>
            <a:ahLst/>
            <a:cxnLst>
              <a:cxn ang="0">
                <a:pos x="1122" y="87"/>
              </a:cxn>
              <a:cxn ang="0">
                <a:pos x="1095" y="210"/>
              </a:cxn>
              <a:cxn ang="0">
                <a:pos x="1054" y="319"/>
              </a:cxn>
              <a:cxn ang="0">
                <a:pos x="1034" y="406"/>
              </a:cxn>
              <a:cxn ang="0">
                <a:pos x="1075" y="522"/>
              </a:cxn>
              <a:cxn ang="0">
                <a:pos x="1054" y="638"/>
              </a:cxn>
              <a:cxn ang="0">
                <a:pos x="1028" y="754"/>
              </a:cxn>
              <a:cxn ang="0">
                <a:pos x="947" y="863"/>
              </a:cxn>
              <a:cxn ang="0">
                <a:pos x="913" y="979"/>
              </a:cxn>
              <a:cxn ang="0">
                <a:pos x="860" y="1103"/>
              </a:cxn>
              <a:cxn ang="0">
                <a:pos x="813" y="1219"/>
              </a:cxn>
              <a:cxn ang="0">
                <a:pos x="719" y="1313"/>
              </a:cxn>
              <a:cxn ang="0">
                <a:pos x="611" y="1320"/>
              </a:cxn>
              <a:cxn ang="0">
                <a:pos x="504" y="1320"/>
              </a:cxn>
              <a:cxn ang="0">
                <a:pos x="396" y="1364"/>
              </a:cxn>
              <a:cxn ang="0">
                <a:pos x="316" y="1248"/>
              </a:cxn>
              <a:cxn ang="0">
                <a:pos x="208" y="1175"/>
              </a:cxn>
              <a:cxn ang="0">
                <a:pos x="101" y="1175"/>
              </a:cxn>
              <a:cxn ang="0">
                <a:pos x="40" y="1182"/>
              </a:cxn>
              <a:cxn ang="0">
                <a:pos x="141" y="1240"/>
              </a:cxn>
              <a:cxn ang="0">
                <a:pos x="235" y="1328"/>
              </a:cxn>
              <a:cxn ang="0">
                <a:pos x="349" y="1386"/>
              </a:cxn>
              <a:cxn ang="0">
                <a:pos x="356" y="1531"/>
              </a:cxn>
              <a:cxn ang="0">
                <a:pos x="349" y="1690"/>
              </a:cxn>
              <a:cxn ang="0">
                <a:pos x="296" y="1821"/>
              </a:cxn>
              <a:cxn ang="0">
                <a:pos x="235" y="1951"/>
              </a:cxn>
              <a:cxn ang="0">
                <a:pos x="168" y="2082"/>
              </a:cxn>
              <a:cxn ang="0">
                <a:pos x="134" y="2213"/>
              </a:cxn>
              <a:cxn ang="0">
                <a:pos x="67" y="2329"/>
              </a:cxn>
              <a:cxn ang="0">
                <a:pos x="27" y="2452"/>
              </a:cxn>
              <a:cxn ang="0">
                <a:pos x="20" y="2510"/>
              </a:cxn>
              <a:cxn ang="0">
                <a:pos x="81" y="2387"/>
              </a:cxn>
              <a:cxn ang="0">
                <a:pos x="148" y="2271"/>
              </a:cxn>
              <a:cxn ang="0">
                <a:pos x="201" y="2147"/>
              </a:cxn>
              <a:cxn ang="0">
                <a:pos x="242" y="2002"/>
              </a:cxn>
              <a:cxn ang="0">
                <a:pos x="316" y="1886"/>
              </a:cxn>
              <a:cxn ang="0">
                <a:pos x="403" y="1763"/>
              </a:cxn>
              <a:cxn ang="0">
                <a:pos x="430" y="1639"/>
              </a:cxn>
              <a:cxn ang="0">
                <a:pos x="423" y="1523"/>
              </a:cxn>
              <a:cxn ang="0">
                <a:pos x="497" y="1444"/>
              </a:cxn>
              <a:cxn ang="0">
                <a:pos x="651" y="1407"/>
              </a:cxn>
              <a:cxn ang="0">
                <a:pos x="792" y="1364"/>
              </a:cxn>
              <a:cxn ang="0">
                <a:pos x="866" y="1255"/>
              </a:cxn>
              <a:cxn ang="0">
                <a:pos x="907" y="1074"/>
              </a:cxn>
              <a:cxn ang="0">
                <a:pos x="1014" y="979"/>
              </a:cxn>
              <a:cxn ang="0">
                <a:pos x="1048" y="856"/>
              </a:cxn>
              <a:cxn ang="0">
                <a:pos x="1088" y="733"/>
              </a:cxn>
              <a:cxn ang="0">
                <a:pos x="1115" y="617"/>
              </a:cxn>
              <a:cxn ang="0">
                <a:pos x="1108" y="493"/>
              </a:cxn>
              <a:cxn ang="0">
                <a:pos x="1081" y="377"/>
              </a:cxn>
              <a:cxn ang="0">
                <a:pos x="1088" y="261"/>
              </a:cxn>
              <a:cxn ang="0">
                <a:pos x="1135" y="138"/>
              </a:cxn>
            </a:cxnLst>
            <a:rect l="0" t="0" r="r" b="b"/>
            <a:pathLst>
              <a:path w="1136" h="2540">
                <a:moveTo>
                  <a:pt x="1088" y="0"/>
                </a:moveTo>
                <a:lnTo>
                  <a:pt x="1115" y="29"/>
                </a:lnTo>
                <a:lnTo>
                  <a:pt x="1128" y="58"/>
                </a:lnTo>
                <a:lnTo>
                  <a:pt x="1122" y="87"/>
                </a:lnTo>
                <a:lnTo>
                  <a:pt x="1108" y="116"/>
                </a:lnTo>
                <a:lnTo>
                  <a:pt x="1095" y="145"/>
                </a:lnTo>
                <a:lnTo>
                  <a:pt x="1088" y="181"/>
                </a:lnTo>
                <a:lnTo>
                  <a:pt x="1095" y="210"/>
                </a:lnTo>
                <a:lnTo>
                  <a:pt x="1081" y="239"/>
                </a:lnTo>
                <a:lnTo>
                  <a:pt x="1054" y="261"/>
                </a:lnTo>
                <a:lnTo>
                  <a:pt x="1054" y="290"/>
                </a:lnTo>
                <a:lnTo>
                  <a:pt x="1054" y="319"/>
                </a:lnTo>
                <a:lnTo>
                  <a:pt x="1014" y="319"/>
                </a:lnTo>
                <a:lnTo>
                  <a:pt x="1021" y="348"/>
                </a:lnTo>
                <a:lnTo>
                  <a:pt x="1021" y="377"/>
                </a:lnTo>
                <a:lnTo>
                  <a:pt x="1034" y="406"/>
                </a:lnTo>
                <a:lnTo>
                  <a:pt x="1048" y="435"/>
                </a:lnTo>
                <a:lnTo>
                  <a:pt x="1068" y="464"/>
                </a:lnTo>
                <a:lnTo>
                  <a:pt x="1075" y="493"/>
                </a:lnTo>
                <a:lnTo>
                  <a:pt x="1075" y="522"/>
                </a:lnTo>
                <a:lnTo>
                  <a:pt x="1075" y="551"/>
                </a:lnTo>
                <a:lnTo>
                  <a:pt x="1054" y="580"/>
                </a:lnTo>
                <a:lnTo>
                  <a:pt x="1054" y="609"/>
                </a:lnTo>
                <a:lnTo>
                  <a:pt x="1054" y="638"/>
                </a:lnTo>
                <a:lnTo>
                  <a:pt x="1048" y="667"/>
                </a:lnTo>
                <a:lnTo>
                  <a:pt x="1048" y="696"/>
                </a:lnTo>
                <a:lnTo>
                  <a:pt x="1041" y="725"/>
                </a:lnTo>
                <a:lnTo>
                  <a:pt x="1028" y="754"/>
                </a:lnTo>
                <a:lnTo>
                  <a:pt x="1021" y="783"/>
                </a:lnTo>
                <a:lnTo>
                  <a:pt x="981" y="805"/>
                </a:lnTo>
                <a:lnTo>
                  <a:pt x="954" y="834"/>
                </a:lnTo>
                <a:lnTo>
                  <a:pt x="947" y="863"/>
                </a:lnTo>
                <a:lnTo>
                  <a:pt x="940" y="892"/>
                </a:lnTo>
                <a:lnTo>
                  <a:pt x="927" y="921"/>
                </a:lnTo>
                <a:lnTo>
                  <a:pt x="920" y="950"/>
                </a:lnTo>
                <a:lnTo>
                  <a:pt x="913" y="979"/>
                </a:lnTo>
                <a:lnTo>
                  <a:pt x="907" y="1008"/>
                </a:lnTo>
                <a:lnTo>
                  <a:pt x="880" y="1037"/>
                </a:lnTo>
                <a:lnTo>
                  <a:pt x="873" y="1066"/>
                </a:lnTo>
                <a:lnTo>
                  <a:pt x="860" y="1103"/>
                </a:lnTo>
                <a:lnTo>
                  <a:pt x="853" y="1132"/>
                </a:lnTo>
                <a:lnTo>
                  <a:pt x="839" y="1161"/>
                </a:lnTo>
                <a:lnTo>
                  <a:pt x="826" y="1190"/>
                </a:lnTo>
                <a:lnTo>
                  <a:pt x="813" y="1219"/>
                </a:lnTo>
                <a:lnTo>
                  <a:pt x="792" y="1248"/>
                </a:lnTo>
                <a:lnTo>
                  <a:pt x="772" y="1277"/>
                </a:lnTo>
                <a:lnTo>
                  <a:pt x="745" y="1299"/>
                </a:lnTo>
                <a:lnTo>
                  <a:pt x="719" y="1313"/>
                </a:lnTo>
                <a:lnTo>
                  <a:pt x="692" y="1320"/>
                </a:lnTo>
                <a:lnTo>
                  <a:pt x="665" y="1328"/>
                </a:lnTo>
                <a:lnTo>
                  <a:pt x="638" y="1328"/>
                </a:lnTo>
                <a:lnTo>
                  <a:pt x="611" y="1320"/>
                </a:lnTo>
                <a:lnTo>
                  <a:pt x="584" y="1320"/>
                </a:lnTo>
                <a:lnTo>
                  <a:pt x="557" y="1320"/>
                </a:lnTo>
                <a:lnTo>
                  <a:pt x="531" y="1320"/>
                </a:lnTo>
                <a:lnTo>
                  <a:pt x="504" y="1320"/>
                </a:lnTo>
                <a:lnTo>
                  <a:pt x="477" y="1320"/>
                </a:lnTo>
                <a:lnTo>
                  <a:pt x="450" y="1320"/>
                </a:lnTo>
                <a:lnTo>
                  <a:pt x="423" y="1349"/>
                </a:lnTo>
                <a:lnTo>
                  <a:pt x="396" y="1364"/>
                </a:lnTo>
                <a:lnTo>
                  <a:pt x="376" y="1335"/>
                </a:lnTo>
                <a:lnTo>
                  <a:pt x="356" y="1306"/>
                </a:lnTo>
                <a:lnTo>
                  <a:pt x="336" y="1277"/>
                </a:lnTo>
                <a:lnTo>
                  <a:pt x="316" y="1248"/>
                </a:lnTo>
                <a:lnTo>
                  <a:pt x="289" y="1233"/>
                </a:lnTo>
                <a:lnTo>
                  <a:pt x="262" y="1219"/>
                </a:lnTo>
                <a:lnTo>
                  <a:pt x="235" y="1190"/>
                </a:lnTo>
                <a:lnTo>
                  <a:pt x="208" y="1175"/>
                </a:lnTo>
                <a:lnTo>
                  <a:pt x="181" y="1168"/>
                </a:lnTo>
                <a:lnTo>
                  <a:pt x="154" y="1168"/>
                </a:lnTo>
                <a:lnTo>
                  <a:pt x="128" y="1175"/>
                </a:lnTo>
                <a:lnTo>
                  <a:pt x="101" y="1175"/>
                </a:lnTo>
                <a:lnTo>
                  <a:pt x="74" y="1175"/>
                </a:lnTo>
                <a:lnTo>
                  <a:pt x="40" y="1168"/>
                </a:lnTo>
                <a:lnTo>
                  <a:pt x="13" y="1161"/>
                </a:lnTo>
                <a:lnTo>
                  <a:pt x="40" y="1182"/>
                </a:lnTo>
                <a:lnTo>
                  <a:pt x="74" y="1197"/>
                </a:lnTo>
                <a:lnTo>
                  <a:pt x="101" y="1197"/>
                </a:lnTo>
                <a:lnTo>
                  <a:pt x="107" y="1226"/>
                </a:lnTo>
                <a:lnTo>
                  <a:pt x="141" y="1240"/>
                </a:lnTo>
                <a:lnTo>
                  <a:pt x="168" y="1255"/>
                </a:lnTo>
                <a:lnTo>
                  <a:pt x="195" y="1270"/>
                </a:lnTo>
                <a:lnTo>
                  <a:pt x="222" y="1299"/>
                </a:lnTo>
                <a:lnTo>
                  <a:pt x="235" y="1328"/>
                </a:lnTo>
                <a:lnTo>
                  <a:pt x="269" y="1349"/>
                </a:lnTo>
                <a:lnTo>
                  <a:pt x="296" y="1349"/>
                </a:lnTo>
                <a:lnTo>
                  <a:pt x="322" y="1364"/>
                </a:lnTo>
                <a:lnTo>
                  <a:pt x="349" y="1386"/>
                </a:lnTo>
                <a:lnTo>
                  <a:pt x="369" y="1415"/>
                </a:lnTo>
                <a:lnTo>
                  <a:pt x="376" y="1444"/>
                </a:lnTo>
                <a:lnTo>
                  <a:pt x="369" y="1473"/>
                </a:lnTo>
                <a:lnTo>
                  <a:pt x="356" y="1531"/>
                </a:lnTo>
                <a:lnTo>
                  <a:pt x="356" y="1560"/>
                </a:lnTo>
                <a:lnTo>
                  <a:pt x="356" y="1632"/>
                </a:lnTo>
                <a:lnTo>
                  <a:pt x="356" y="1661"/>
                </a:lnTo>
                <a:lnTo>
                  <a:pt x="349" y="1690"/>
                </a:lnTo>
                <a:lnTo>
                  <a:pt x="322" y="1719"/>
                </a:lnTo>
                <a:lnTo>
                  <a:pt x="309" y="1748"/>
                </a:lnTo>
                <a:lnTo>
                  <a:pt x="309" y="1785"/>
                </a:lnTo>
                <a:lnTo>
                  <a:pt x="296" y="1821"/>
                </a:lnTo>
                <a:lnTo>
                  <a:pt x="275" y="1857"/>
                </a:lnTo>
                <a:lnTo>
                  <a:pt x="262" y="1886"/>
                </a:lnTo>
                <a:lnTo>
                  <a:pt x="255" y="1915"/>
                </a:lnTo>
                <a:lnTo>
                  <a:pt x="235" y="1951"/>
                </a:lnTo>
                <a:lnTo>
                  <a:pt x="215" y="1988"/>
                </a:lnTo>
                <a:lnTo>
                  <a:pt x="195" y="2024"/>
                </a:lnTo>
                <a:lnTo>
                  <a:pt x="175" y="2053"/>
                </a:lnTo>
                <a:lnTo>
                  <a:pt x="168" y="2082"/>
                </a:lnTo>
                <a:lnTo>
                  <a:pt x="161" y="2111"/>
                </a:lnTo>
                <a:lnTo>
                  <a:pt x="154" y="2147"/>
                </a:lnTo>
                <a:lnTo>
                  <a:pt x="148" y="2184"/>
                </a:lnTo>
                <a:lnTo>
                  <a:pt x="134" y="2213"/>
                </a:lnTo>
                <a:lnTo>
                  <a:pt x="121" y="2242"/>
                </a:lnTo>
                <a:lnTo>
                  <a:pt x="107" y="2271"/>
                </a:lnTo>
                <a:lnTo>
                  <a:pt x="87" y="2300"/>
                </a:lnTo>
                <a:lnTo>
                  <a:pt x="67" y="2329"/>
                </a:lnTo>
                <a:lnTo>
                  <a:pt x="60" y="2358"/>
                </a:lnTo>
                <a:lnTo>
                  <a:pt x="47" y="2387"/>
                </a:lnTo>
                <a:lnTo>
                  <a:pt x="40" y="2416"/>
                </a:lnTo>
                <a:lnTo>
                  <a:pt x="27" y="2452"/>
                </a:lnTo>
                <a:lnTo>
                  <a:pt x="20" y="2481"/>
                </a:lnTo>
                <a:lnTo>
                  <a:pt x="13" y="2510"/>
                </a:lnTo>
                <a:lnTo>
                  <a:pt x="0" y="2539"/>
                </a:lnTo>
                <a:lnTo>
                  <a:pt x="20" y="2510"/>
                </a:lnTo>
                <a:lnTo>
                  <a:pt x="34" y="2481"/>
                </a:lnTo>
                <a:lnTo>
                  <a:pt x="54" y="2445"/>
                </a:lnTo>
                <a:lnTo>
                  <a:pt x="67" y="2416"/>
                </a:lnTo>
                <a:lnTo>
                  <a:pt x="81" y="2387"/>
                </a:lnTo>
                <a:lnTo>
                  <a:pt x="94" y="2358"/>
                </a:lnTo>
                <a:lnTo>
                  <a:pt x="107" y="2329"/>
                </a:lnTo>
                <a:lnTo>
                  <a:pt x="128" y="2300"/>
                </a:lnTo>
                <a:lnTo>
                  <a:pt x="148" y="2271"/>
                </a:lnTo>
                <a:lnTo>
                  <a:pt x="168" y="2242"/>
                </a:lnTo>
                <a:lnTo>
                  <a:pt x="175" y="2213"/>
                </a:lnTo>
                <a:lnTo>
                  <a:pt x="188" y="2176"/>
                </a:lnTo>
                <a:lnTo>
                  <a:pt x="201" y="2147"/>
                </a:lnTo>
                <a:lnTo>
                  <a:pt x="215" y="2118"/>
                </a:lnTo>
                <a:lnTo>
                  <a:pt x="222" y="2060"/>
                </a:lnTo>
                <a:lnTo>
                  <a:pt x="235" y="2031"/>
                </a:lnTo>
                <a:lnTo>
                  <a:pt x="242" y="2002"/>
                </a:lnTo>
                <a:lnTo>
                  <a:pt x="269" y="1973"/>
                </a:lnTo>
                <a:lnTo>
                  <a:pt x="296" y="1951"/>
                </a:lnTo>
                <a:lnTo>
                  <a:pt x="309" y="1922"/>
                </a:lnTo>
                <a:lnTo>
                  <a:pt x="316" y="1886"/>
                </a:lnTo>
                <a:lnTo>
                  <a:pt x="329" y="1857"/>
                </a:lnTo>
                <a:lnTo>
                  <a:pt x="356" y="1828"/>
                </a:lnTo>
                <a:lnTo>
                  <a:pt x="383" y="1792"/>
                </a:lnTo>
                <a:lnTo>
                  <a:pt x="403" y="1763"/>
                </a:lnTo>
                <a:lnTo>
                  <a:pt x="416" y="1734"/>
                </a:lnTo>
                <a:lnTo>
                  <a:pt x="423" y="1705"/>
                </a:lnTo>
                <a:lnTo>
                  <a:pt x="430" y="1668"/>
                </a:lnTo>
                <a:lnTo>
                  <a:pt x="430" y="1639"/>
                </a:lnTo>
                <a:lnTo>
                  <a:pt x="430" y="1610"/>
                </a:lnTo>
                <a:lnTo>
                  <a:pt x="423" y="1581"/>
                </a:lnTo>
                <a:lnTo>
                  <a:pt x="423" y="1552"/>
                </a:lnTo>
                <a:lnTo>
                  <a:pt x="423" y="1523"/>
                </a:lnTo>
                <a:lnTo>
                  <a:pt x="423" y="1494"/>
                </a:lnTo>
                <a:lnTo>
                  <a:pt x="443" y="1465"/>
                </a:lnTo>
                <a:lnTo>
                  <a:pt x="470" y="1458"/>
                </a:lnTo>
                <a:lnTo>
                  <a:pt x="497" y="1444"/>
                </a:lnTo>
                <a:lnTo>
                  <a:pt x="524" y="1436"/>
                </a:lnTo>
                <a:lnTo>
                  <a:pt x="584" y="1429"/>
                </a:lnTo>
                <a:lnTo>
                  <a:pt x="618" y="1415"/>
                </a:lnTo>
                <a:lnTo>
                  <a:pt x="651" y="1407"/>
                </a:lnTo>
                <a:lnTo>
                  <a:pt x="678" y="1393"/>
                </a:lnTo>
                <a:lnTo>
                  <a:pt x="719" y="1393"/>
                </a:lnTo>
                <a:lnTo>
                  <a:pt x="766" y="1378"/>
                </a:lnTo>
                <a:lnTo>
                  <a:pt x="792" y="1364"/>
                </a:lnTo>
                <a:lnTo>
                  <a:pt x="819" y="1349"/>
                </a:lnTo>
                <a:lnTo>
                  <a:pt x="846" y="1320"/>
                </a:lnTo>
                <a:lnTo>
                  <a:pt x="853" y="1284"/>
                </a:lnTo>
                <a:lnTo>
                  <a:pt x="866" y="1255"/>
                </a:lnTo>
                <a:lnTo>
                  <a:pt x="866" y="1211"/>
                </a:lnTo>
                <a:lnTo>
                  <a:pt x="880" y="1161"/>
                </a:lnTo>
                <a:lnTo>
                  <a:pt x="893" y="1103"/>
                </a:lnTo>
                <a:lnTo>
                  <a:pt x="907" y="1074"/>
                </a:lnTo>
                <a:lnTo>
                  <a:pt x="947" y="1059"/>
                </a:lnTo>
                <a:lnTo>
                  <a:pt x="974" y="1037"/>
                </a:lnTo>
                <a:lnTo>
                  <a:pt x="1001" y="1008"/>
                </a:lnTo>
                <a:lnTo>
                  <a:pt x="1014" y="979"/>
                </a:lnTo>
                <a:lnTo>
                  <a:pt x="1021" y="950"/>
                </a:lnTo>
                <a:lnTo>
                  <a:pt x="1034" y="914"/>
                </a:lnTo>
                <a:lnTo>
                  <a:pt x="1041" y="885"/>
                </a:lnTo>
                <a:lnTo>
                  <a:pt x="1048" y="856"/>
                </a:lnTo>
                <a:lnTo>
                  <a:pt x="1054" y="820"/>
                </a:lnTo>
                <a:lnTo>
                  <a:pt x="1061" y="791"/>
                </a:lnTo>
                <a:lnTo>
                  <a:pt x="1075" y="762"/>
                </a:lnTo>
                <a:lnTo>
                  <a:pt x="1088" y="733"/>
                </a:lnTo>
                <a:lnTo>
                  <a:pt x="1095" y="704"/>
                </a:lnTo>
                <a:lnTo>
                  <a:pt x="1108" y="675"/>
                </a:lnTo>
                <a:lnTo>
                  <a:pt x="1108" y="646"/>
                </a:lnTo>
                <a:lnTo>
                  <a:pt x="1115" y="617"/>
                </a:lnTo>
                <a:lnTo>
                  <a:pt x="1115" y="588"/>
                </a:lnTo>
                <a:lnTo>
                  <a:pt x="1115" y="551"/>
                </a:lnTo>
                <a:lnTo>
                  <a:pt x="1108" y="522"/>
                </a:lnTo>
                <a:lnTo>
                  <a:pt x="1108" y="493"/>
                </a:lnTo>
                <a:lnTo>
                  <a:pt x="1101" y="464"/>
                </a:lnTo>
                <a:lnTo>
                  <a:pt x="1088" y="435"/>
                </a:lnTo>
                <a:lnTo>
                  <a:pt x="1081" y="406"/>
                </a:lnTo>
                <a:lnTo>
                  <a:pt x="1081" y="377"/>
                </a:lnTo>
                <a:lnTo>
                  <a:pt x="1081" y="348"/>
                </a:lnTo>
                <a:lnTo>
                  <a:pt x="1081" y="319"/>
                </a:lnTo>
                <a:lnTo>
                  <a:pt x="1081" y="290"/>
                </a:lnTo>
                <a:lnTo>
                  <a:pt x="1088" y="261"/>
                </a:lnTo>
                <a:lnTo>
                  <a:pt x="1095" y="232"/>
                </a:lnTo>
                <a:lnTo>
                  <a:pt x="1108" y="203"/>
                </a:lnTo>
                <a:lnTo>
                  <a:pt x="1128" y="167"/>
                </a:lnTo>
                <a:lnTo>
                  <a:pt x="1135" y="138"/>
                </a:lnTo>
                <a:lnTo>
                  <a:pt x="1135" y="109"/>
                </a:lnTo>
                <a:lnTo>
                  <a:pt x="1128" y="80"/>
                </a:lnTo>
                <a:lnTo>
                  <a:pt x="1122" y="51"/>
                </a:lnTo>
              </a:path>
            </a:pathLst>
          </a:custGeom>
          <a:solidFill>
            <a:srgbClr val="6D6D6D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1123951" y="565151"/>
            <a:ext cx="10185400" cy="5495925"/>
          </a:xfrm>
          <a:custGeom>
            <a:avLst/>
            <a:gdLst/>
            <a:ahLst/>
            <a:cxnLst>
              <a:cxn ang="0">
                <a:pos x="444" y="348"/>
              </a:cxn>
              <a:cxn ang="0">
                <a:pos x="817" y="664"/>
              </a:cxn>
              <a:cxn ang="0">
                <a:pos x="1190" y="925"/>
              </a:cxn>
              <a:cxn ang="0">
                <a:pos x="1614" y="1252"/>
              </a:cxn>
              <a:cxn ang="0">
                <a:pos x="2058" y="1611"/>
              </a:cxn>
              <a:cxn ang="0">
                <a:pos x="2421" y="1926"/>
              </a:cxn>
              <a:cxn ang="0">
                <a:pos x="2673" y="2362"/>
              </a:cxn>
              <a:cxn ang="0">
                <a:pos x="2249" y="2318"/>
              </a:cxn>
              <a:cxn ang="0">
                <a:pos x="1815" y="2307"/>
              </a:cxn>
              <a:cxn ang="0">
                <a:pos x="1311" y="2373"/>
              </a:cxn>
              <a:cxn ang="0">
                <a:pos x="918" y="2318"/>
              </a:cxn>
              <a:cxn ang="0">
                <a:pos x="474" y="2122"/>
              </a:cxn>
              <a:cxn ang="0">
                <a:pos x="30" y="1752"/>
              </a:cxn>
              <a:cxn ang="0">
                <a:pos x="403" y="2090"/>
              </a:cxn>
              <a:cxn ang="0">
                <a:pos x="827" y="2296"/>
              </a:cxn>
              <a:cxn ang="0">
                <a:pos x="635" y="2416"/>
              </a:cxn>
              <a:cxn ang="0">
                <a:pos x="212" y="2569"/>
              </a:cxn>
              <a:cxn ang="0">
                <a:pos x="252" y="2612"/>
              </a:cxn>
              <a:cxn ang="0">
                <a:pos x="676" y="2438"/>
              </a:cxn>
              <a:cxn ang="0">
                <a:pos x="1089" y="2405"/>
              </a:cxn>
              <a:cxn ang="0">
                <a:pos x="1553" y="2569"/>
              </a:cxn>
              <a:cxn ang="0">
                <a:pos x="1624" y="3004"/>
              </a:cxn>
              <a:cxn ang="0">
                <a:pos x="1069" y="3189"/>
              </a:cxn>
              <a:cxn ang="0">
                <a:pos x="595" y="3298"/>
              </a:cxn>
              <a:cxn ang="0">
                <a:pos x="161" y="3341"/>
              </a:cxn>
              <a:cxn ang="0">
                <a:pos x="292" y="3320"/>
              </a:cxn>
              <a:cxn ang="0">
                <a:pos x="767" y="3298"/>
              </a:cxn>
              <a:cxn ang="0">
                <a:pos x="1241" y="3189"/>
              </a:cxn>
              <a:cxn ang="0">
                <a:pos x="1654" y="2982"/>
              </a:cxn>
              <a:cxn ang="0">
                <a:pos x="2088" y="2917"/>
              </a:cxn>
              <a:cxn ang="0">
                <a:pos x="2521" y="3058"/>
              </a:cxn>
              <a:cxn ang="0">
                <a:pos x="2975" y="3200"/>
              </a:cxn>
              <a:cxn ang="0">
                <a:pos x="3490" y="3309"/>
              </a:cxn>
              <a:cxn ang="0">
                <a:pos x="3944" y="3385"/>
              </a:cxn>
              <a:cxn ang="0">
                <a:pos x="4408" y="3450"/>
              </a:cxn>
              <a:cxn ang="0">
                <a:pos x="4297" y="3439"/>
              </a:cxn>
              <a:cxn ang="0">
                <a:pos x="3782" y="3330"/>
              </a:cxn>
              <a:cxn ang="0">
                <a:pos x="3197" y="3200"/>
              </a:cxn>
              <a:cxn ang="0">
                <a:pos x="2733" y="3124"/>
              </a:cxn>
              <a:cxn ang="0">
                <a:pos x="2199" y="2884"/>
              </a:cxn>
              <a:cxn ang="0">
                <a:pos x="1684" y="2677"/>
              </a:cxn>
              <a:cxn ang="0">
                <a:pos x="1220" y="2471"/>
              </a:cxn>
              <a:cxn ang="0">
                <a:pos x="1493" y="2394"/>
              </a:cxn>
              <a:cxn ang="0">
                <a:pos x="2078" y="2318"/>
              </a:cxn>
              <a:cxn ang="0">
                <a:pos x="2582" y="2362"/>
              </a:cxn>
              <a:cxn ang="0">
                <a:pos x="3056" y="2569"/>
              </a:cxn>
              <a:cxn ang="0">
                <a:pos x="3500" y="2743"/>
              </a:cxn>
              <a:cxn ang="0">
                <a:pos x="4075" y="3004"/>
              </a:cxn>
              <a:cxn ang="0">
                <a:pos x="4569" y="3243"/>
              </a:cxn>
              <a:cxn ang="0">
                <a:pos x="4650" y="3265"/>
              </a:cxn>
              <a:cxn ang="0">
                <a:pos x="4196" y="3015"/>
              </a:cxn>
              <a:cxn ang="0">
                <a:pos x="3742" y="2764"/>
              </a:cxn>
              <a:cxn ang="0">
                <a:pos x="3278" y="2634"/>
              </a:cxn>
              <a:cxn ang="0">
                <a:pos x="2733" y="2362"/>
              </a:cxn>
              <a:cxn ang="0">
                <a:pos x="2461" y="1959"/>
              </a:cxn>
              <a:cxn ang="0">
                <a:pos x="2168" y="1600"/>
              </a:cxn>
              <a:cxn ang="0">
                <a:pos x="1765" y="1317"/>
              </a:cxn>
              <a:cxn ang="0">
                <a:pos x="1362" y="969"/>
              </a:cxn>
              <a:cxn ang="0">
                <a:pos x="938" y="740"/>
              </a:cxn>
              <a:cxn ang="0">
                <a:pos x="595" y="392"/>
              </a:cxn>
              <a:cxn ang="0">
                <a:pos x="242" y="87"/>
              </a:cxn>
            </a:cxnLst>
            <a:rect l="0" t="0" r="r" b="b"/>
            <a:pathLst>
              <a:path w="4812" h="3462">
                <a:moveTo>
                  <a:pt x="101" y="0"/>
                </a:moveTo>
                <a:lnTo>
                  <a:pt x="141" y="44"/>
                </a:lnTo>
                <a:lnTo>
                  <a:pt x="182" y="76"/>
                </a:lnTo>
                <a:lnTo>
                  <a:pt x="222" y="109"/>
                </a:lnTo>
                <a:lnTo>
                  <a:pt x="262" y="141"/>
                </a:lnTo>
                <a:lnTo>
                  <a:pt x="282" y="185"/>
                </a:lnTo>
                <a:lnTo>
                  <a:pt x="323" y="218"/>
                </a:lnTo>
                <a:lnTo>
                  <a:pt x="363" y="261"/>
                </a:lnTo>
                <a:lnTo>
                  <a:pt x="403" y="305"/>
                </a:lnTo>
                <a:lnTo>
                  <a:pt x="444" y="348"/>
                </a:lnTo>
                <a:lnTo>
                  <a:pt x="484" y="370"/>
                </a:lnTo>
                <a:lnTo>
                  <a:pt x="524" y="414"/>
                </a:lnTo>
                <a:lnTo>
                  <a:pt x="565" y="435"/>
                </a:lnTo>
                <a:lnTo>
                  <a:pt x="605" y="446"/>
                </a:lnTo>
                <a:lnTo>
                  <a:pt x="646" y="479"/>
                </a:lnTo>
                <a:lnTo>
                  <a:pt x="686" y="501"/>
                </a:lnTo>
                <a:lnTo>
                  <a:pt x="716" y="544"/>
                </a:lnTo>
                <a:lnTo>
                  <a:pt x="756" y="566"/>
                </a:lnTo>
                <a:lnTo>
                  <a:pt x="797" y="588"/>
                </a:lnTo>
                <a:lnTo>
                  <a:pt x="817" y="664"/>
                </a:lnTo>
                <a:lnTo>
                  <a:pt x="847" y="707"/>
                </a:lnTo>
                <a:lnTo>
                  <a:pt x="888" y="729"/>
                </a:lnTo>
                <a:lnTo>
                  <a:pt x="928" y="762"/>
                </a:lnTo>
                <a:lnTo>
                  <a:pt x="958" y="805"/>
                </a:lnTo>
                <a:lnTo>
                  <a:pt x="999" y="805"/>
                </a:lnTo>
                <a:lnTo>
                  <a:pt x="1029" y="849"/>
                </a:lnTo>
                <a:lnTo>
                  <a:pt x="1069" y="871"/>
                </a:lnTo>
                <a:lnTo>
                  <a:pt x="1109" y="892"/>
                </a:lnTo>
                <a:lnTo>
                  <a:pt x="1150" y="925"/>
                </a:lnTo>
                <a:lnTo>
                  <a:pt x="1190" y="925"/>
                </a:lnTo>
                <a:lnTo>
                  <a:pt x="1230" y="947"/>
                </a:lnTo>
                <a:lnTo>
                  <a:pt x="1281" y="969"/>
                </a:lnTo>
                <a:lnTo>
                  <a:pt x="1321" y="1012"/>
                </a:lnTo>
                <a:lnTo>
                  <a:pt x="1362" y="1023"/>
                </a:lnTo>
                <a:lnTo>
                  <a:pt x="1402" y="1067"/>
                </a:lnTo>
                <a:lnTo>
                  <a:pt x="1422" y="1121"/>
                </a:lnTo>
                <a:lnTo>
                  <a:pt x="1473" y="1165"/>
                </a:lnTo>
                <a:lnTo>
                  <a:pt x="1523" y="1197"/>
                </a:lnTo>
                <a:lnTo>
                  <a:pt x="1573" y="1241"/>
                </a:lnTo>
                <a:lnTo>
                  <a:pt x="1614" y="1252"/>
                </a:lnTo>
                <a:lnTo>
                  <a:pt x="1664" y="1284"/>
                </a:lnTo>
                <a:lnTo>
                  <a:pt x="1705" y="1328"/>
                </a:lnTo>
                <a:lnTo>
                  <a:pt x="1795" y="1350"/>
                </a:lnTo>
                <a:lnTo>
                  <a:pt x="1836" y="1382"/>
                </a:lnTo>
                <a:lnTo>
                  <a:pt x="1856" y="1437"/>
                </a:lnTo>
                <a:lnTo>
                  <a:pt x="1866" y="1513"/>
                </a:lnTo>
                <a:lnTo>
                  <a:pt x="1916" y="1556"/>
                </a:lnTo>
                <a:lnTo>
                  <a:pt x="1967" y="1567"/>
                </a:lnTo>
                <a:lnTo>
                  <a:pt x="2017" y="1578"/>
                </a:lnTo>
                <a:lnTo>
                  <a:pt x="2058" y="1611"/>
                </a:lnTo>
                <a:lnTo>
                  <a:pt x="2098" y="1643"/>
                </a:lnTo>
                <a:lnTo>
                  <a:pt x="2138" y="1665"/>
                </a:lnTo>
                <a:lnTo>
                  <a:pt x="2199" y="1665"/>
                </a:lnTo>
                <a:lnTo>
                  <a:pt x="2239" y="1676"/>
                </a:lnTo>
                <a:lnTo>
                  <a:pt x="2279" y="1687"/>
                </a:lnTo>
                <a:lnTo>
                  <a:pt x="2300" y="1774"/>
                </a:lnTo>
                <a:lnTo>
                  <a:pt x="2320" y="1818"/>
                </a:lnTo>
                <a:lnTo>
                  <a:pt x="2370" y="1861"/>
                </a:lnTo>
                <a:lnTo>
                  <a:pt x="2411" y="1883"/>
                </a:lnTo>
                <a:lnTo>
                  <a:pt x="2421" y="1926"/>
                </a:lnTo>
                <a:lnTo>
                  <a:pt x="2431" y="1970"/>
                </a:lnTo>
                <a:lnTo>
                  <a:pt x="2451" y="2013"/>
                </a:lnTo>
                <a:lnTo>
                  <a:pt x="2481" y="2068"/>
                </a:lnTo>
                <a:lnTo>
                  <a:pt x="2511" y="2122"/>
                </a:lnTo>
                <a:lnTo>
                  <a:pt x="2521" y="2166"/>
                </a:lnTo>
                <a:lnTo>
                  <a:pt x="2532" y="2209"/>
                </a:lnTo>
                <a:lnTo>
                  <a:pt x="2552" y="2253"/>
                </a:lnTo>
                <a:lnTo>
                  <a:pt x="2602" y="2296"/>
                </a:lnTo>
                <a:lnTo>
                  <a:pt x="2643" y="2318"/>
                </a:lnTo>
                <a:lnTo>
                  <a:pt x="2673" y="2362"/>
                </a:lnTo>
                <a:lnTo>
                  <a:pt x="2632" y="2362"/>
                </a:lnTo>
                <a:lnTo>
                  <a:pt x="2592" y="2362"/>
                </a:lnTo>
                <a:lnTo>
                  <a:pt x="2542" y="2351"/>
                </a:lnTo>
                <a:lnTo>
                  <a:pt x="2501" y="2340"/>
                </a:lnTo>
                <a:lnTo>
                  <a:pt x="2461" y="2340"/>
                </a:lnTo>
                <a:lnTo>
                  <a:pt x="2421" y="2340"/>
                </a:lnTo>
                <a:lnTo>
                  <a:pt x="2380" y="2307"/>
                </a:lnTo>
                <a:lnTo>
                  <a:pt x="2330" y="2296"/>
                </a:lnTo>
                <a:lnTo>
                  <a:pt x="2290" y="2296"/>
                </a:lnTo>
                <a:lnTo>
                  <a:pt x="2249" y="2318"/>
                </a:lnTo>
                <a:lnTo>
                  <a:pt x="2209" y="2329"/>
                </a:lnTo>
                <a:lnTo>
                  <a:pt x="2168" y="2329"/>
                </a:lnTo>
                <a:lnTo>
                  <a:pt x="2128" y="2329"/>
                </a:lnTo>
                <a:lnTo>
                  <a:pt x="2088" y="2329"/>
                </a:lnTo>
                <a:lnTo>
                  <a:pt x="2047" y="2329"/>
                </a:lnTo>
                <a:lnTo>
                  <a:pt x="2007" y="2329"/>
                </a:lnTo>
                <a:lnTo>
                  <a:pt x="1957" y="2340"/>
                </a:lnTo>
                <a:lnTo>
                  <a:pt x="1906" y="2340"/>
                </a:lnTo>
                <a:lnTo>
                  <a:pt x="1866" y="2318"/>
                </a:lnTo>
                <a:lnTo>
                  <a:pt x="1815" y="2307"/>
                </a:lnTo>
                <a:lnTo>
                  <a:pt x="1745" y="2318"/>
                </a:lnTo>
                <a:lnTo>
                  <a:pt x="1705" y="2340"/>
                </a:lnTo>
                <a:lnTo>
                  <a:pt x="1664" y="2362"/>
                </a:lnTo>
                <a:lnTo>
                  <a:pt x="1624" y="2373"/>
                </a:lnTo>
                <a:lnTo>
                  <a:pt x="1583" y="2373"/>
                </a:lnTo>
                <a:lnTo>
                  <a:pt x="1543" y="2373"/>
                </a:lnTo>
                <a:lnTo>
                  <a:pt x="1473" y="2373"/>
                </a:lnTo>
                <a:lnTo>
                  <a:pt x="1432" y="2373"/>
                </a:lnTo>
                <a:lnTo>
                  <a:pt x="1352" y="2373"/>
                </a:lnTo>
                <a:lnTo>
                  <a:pt x="1311" y="2373"/>
                </a:lnTo>
                <a:lnTo>
                  <a:pt x="1271" y="2384"/>
                </a:lnTo>
                <a:lnTo>
                  <a:pt x="1230" y="2405"/>
                </a:lnTo>
                <a:lnTo>
                  <a:pt x="1190" y="2405"/>
                </a:lnTo>
                <a:lnTo>
                  <a:pt x="1150" y="2405"/>
                </a:lnTo>
                <a:lnTo>
                  <a:pt x="1109" y="2405"/>
                </a:lnTo>
                <a:lnTo>
                  <a:pt x="1069" y="2405"/>
                </a:lnTo>
                <a:lnTo>
                  <a:pt x="1029" y="2405"/>
                </a:lnTo>
                <a:lnTo>
                  <a:pt x="988" y="2394"/>
                </a:lnTo>
                <a:lnTo>
                  <a:pt x="948" y="2362"/>
                </a:lnTo>
                <a:lnTo>
                  <a:pt x="918" y="2318"/>
                </a:lnTo>
                <a:lnTo>
                  <a:pt x="877" y="2286"/>
                </a:lnTo>
                <a:lnTo>
                  <a:pt x="837" y="2275"/>
                </a:lnTo>
                <a:lnTo>
                  <a:pt x="797" y="2253"/>
                </a:lnTo>
                <a:lnTo>
                  <a:pt x="736" y="2242"/>
                </a:lnTo>
                <a:lnTo>
                  <a:pt x="696" y="2220"/>
                </a:lnTo>
                <a:lnTo>
                  <a:pt x="656" y="2220"/>
                </a:lnTo>
                <a:lnTo>
                  <a:pt x="615" y="2198"/>
                </a:lnTo>
                <a:lnTo>
                  <a:pt x="565" y="2144"/>
                </a:lnTo>
                <a:lnTo>
                  <a:pt x="524" y="2122"/>
                </a:lnTo>
                <a:lnTo>
                  <a:pt x="474" y="2122"/>
                </a:lnTo>
                <a:lnTo>
                  <a:pt x="434" y="2101"/>
                </a:lnTo>
                <a:lnTo>
                  <a:pt x="383" y="2057"/>
                </a:lnTo>
                <a:lnTo>
                  <a:pt x="313" y="2013"/>
                </a:lnTo>
                <a:lnTo>
                  <a:pt x="272" y="1981"/>
                </a:lnTo>
                <a:lnTo>
                  <a:pt x="232" y="1970"/>
                </a:lnTo>
                <a:lnTo>
                  <a:pt x="192" y="1937"/>
                </a:lnTo>
                <a:lnTo>
                  <a:pt x="161" y="1894"/>
                </a:lnTo>
                <a:lnTo>
                  <a:pt x="121" y="1839"/>
                </a:lnTo>
                <a:lnTo>
                  <a:pt x="71" y="1785"/>
                </a:lnTo>
                <a:lnTo>
                  <a:pt x="30" y="1752"/>
                </a:lnTo>
                <a:lnTo>
                  <a:pt x="50" y="1796"/>
                </a:lnTo>
                <a:lnTo>
                  <a:pt x="91" y="1828"/>
                </a:lnTo>
                <a:lnTo>
                  <a:pt x="121" y="1872"/>
                </a:lnTo>
                <a:lnTo>
                  <a:pt x="151" y="1916"/>
                </a:lnTo>
                <a:lnTo>
                  <a:pt x="192" y="1959"/>
                </a:lnTo>
                <a:lnTo>
                  <a:pt x="232" y="1981"/>
                </a:lnTo>
                <a:lnTo>
                  <a:pt x="282" y="2013"/>
                </a:lnTo>
                <a:lnTo>
                  <a:pt x="323" y="2035"/>
                </a:lnTo>
                <a:lnTo>
                  <a:pt x="363" y="2068"/>
                </a:lnTo>
                <a:lnTo>
                  <a:pt x="403" y="2090"/>
                </a:lnTo>
                <a:lnTo>
                  <a:pt x="444" y="2111"/>
                </a:lnTo>
                <a:lnTo>
                  <a:pt x="484" y="2122"/>
                </a:lnTo>
                <a:lnTo>
                  <a:pt x="524" y="2155"/>
                </a:lnTo>
                <a:lnTo>
                  <a:pt x="565" y="2188"/>
                </a:lnTo>
                <a:lnTo>
                  <a:pt x="615" y="2231"/>
                </a:lnTo>
                <a:lnTo>
                  <a:pt x="656" y="2231"/>
                </a:lnTo>
                <a:lnTo>
                  <a:pt x="696" y="2231"/>
                </a:lnTo>
                <a:lnTo>
                  <a:pt x="736" y="2275"/>
                </a:lnTo>
                <a:lnTo>
                  <a:pt x="787" y="2286"/>
                </a:lnTo>
                <a:lnTo>
                  <a:pt x="827" y="2296"/>
                </a:lnTo>
                <a:lnTo>
                  <a:pt x="908" y="2329"/>
                </a:lnTo>
                <a:lnTo>
                  <a:pt x="948" y="2373"/>
                </a:lnTo>
                <a:lnTo>
                  <a:pt x="999" y="2427"/>
                </a:lnTo>
                <a:lnTo>
                  <a:pt x="938" y="2438"/>
                </a:lnTo>
                <a:lnTo>
                  <a:pt x="888" y="2405"/>
                </a:lnTo>
                <a:lnTo>
                  <a:pt x="847" y="2394"/>
                </a:lnTo>
                <a:lnTo>
                  <a:pt x="807" y="2405"/>
                </a:lnTo>
                <a:lnTo>
                  <a:pt x="767" y="2427"/>
                </a:lnTo>
                <a:lnTo>
                  <a:pt x="716" y="2427"/>
                </a:lnTo>
                <a:lnTo>
                  <a:pt x="635" y="2416"/>
                </a:lnTo>
                <a:lnTo>
                  <a:pt x="595" y="2394"/>
                </a:lnTo>
                <a:lnTo>
                  <a:pt x="555" y="2405"/>
                </a:lnTo>
                <a:lnTo>
                  <a:pt x="514" y="2427"/>
                </a:lnTo>
                <a:lnTo>
                  <a:pt x="474" y="2438"/>
                </a:lnTo>
                <a:lnTo>
                  <a:pt x="403" y="2471"/>
                </a:lnTo>
                <a:lnTo>
                  <a:pt x="373" y="2547"/>
                </a:lnTo>
                <a:lnTo>
                  <a:pt x="333" y="2569"/>
                </a:lnTo>
                <a:lnTo>
                  <a:pt x="292" y="2579"/>
                </a:lnTo>
                <a:lnTo>
                  <a:pt x="252" y="2569"/>
                </a:lnTo>
                <a:lnTo>
                  <a:pt x="212" y="2569"/>
                </a:lnTo>
                <a:lnTo>
                  <a:pt x="171" y="2569"/>
                </a:lnTo>
                <a:lnTo>
                  <a:pt x="121" y="2569"/>
                </a:lnTo>
                <a:lnTo>
                  <a:pt x="81" y="2569"/>
                </a:lnTo>
                <a:lnTo>
                  <a:pt x="40" y="2569"/>
                </a:lnTo>
                <a:lnTo>
                  <a:pt x="0" y="2569"/>
                </a:lnTo>
                <a:lnTo>
                  <a:pt x="71" y="2569"/>
                </a:lnTo>
                <a:lnTo>
                  <a:pt x="131" y="2569"/>
                </a:lnTo>
                <a:lnTo>
                  <a:pt x="171" y="2590"/>
                </a:lnTo>
                <a:lnTo>
                  <a:pt x="212" y="2612"/>
                </a:lnTo>
                <a:lnTo>
                  <a:pt x="252" y="2612"/>
                </a:lnTo>
                <a:lnTo>
                  <a:pt x="292" y="2612"/>
                </a:lnTo>
                <a:lnTo>
                  <a:pt x="333" y="2590"/>
                </a:lnTo>
                <a:lnTo>
                  <a:pt x="373" y="2547"/>
                </a:lnTo>
                <a:lnTo>
                  <a:pt x="424" y="2503"/>
                </a:lnTo>
                <a:lnTo>
                  <a:pt x="464" y="2481"/>
                </a:lnTo>
                <a:lnTo>
                  <a:pt x="504" y="2449"/>
                </a:lnTo>
                <a:lnTo>
                  <a:pt x="555" y="2438"/>
                </a:lnTo>
                <a:lnTo>
                  <a:pt x="595" y="2438"/>
                </a:lnTo>
                <a:lnTo>
                  <a:pt x="635" y="2438"/>
                </a:lnTo>
                <a:lnTo>
                  <a:pt x="676" y="2438"/>
                </a:lnTo>
                <a:lnTo>
                  <a:pt x="716" y="2438"/>
                </a:lnTo>
                <a:lnTo>
                  <a:pt x="756" y="2438"/>
                </a:lnTo>
                <a:lnTo>
                  <a:pt x="797" y="2427"/>
                </a:lnTo>
                <a:lnTo>
                  <a:pt x="847" y="2416"/>
                </a:lnTo>
                <a:lnTo>
                  <a:pt x="888" y="2438"/>
                </a:lnTo>
                <a:lnTo>
                  <a:pt x="928" y="2449"/>
                </a:lnTo>
                <a:lnTo>
                  <a:pt x="978" y="2460"/>
                </a:lnTo>
                <a:lnTo>
                  <a:pt x="1019" y="2460"/>
                </a:lnTo>
                <a:lnTo>
                  <a:pt x="1049" y="2416"/>
                </a:lnTo>
                <a:lnTo>
                  <a:pt x="1089" y="2405"/>
                </a:lnTo>
                <a:lnTo>
                  <a:pt x="1130" y="2427"/>
                </a:lnTo>
                <a:lnTo>
                  <a:pt x="1170" y="2460"/>
                </a:lnTo>
                <a:lnTo>
                  <a:pt x="1210" y="2481"/>
                </a:lnTo>
                <a:lnTo>
                  <a:pt x="1251" y="2481"/>
                </a:lnTo>
                <a:lnTo>
                  <a:pt x="1291" y="2503"/>
                </a:lnTo>
                <a:lnTo>
                  <a:pt x="1341" y="2525"/>
                </a:lnTo>
                <a:lnTo>
                  <a:pt x="1382" y="2536"/>
                </a:lnTo>
                <a:lnTo>
                  <a:pt x="1422" y="2547"/>
                </a:lnTo>
                <a:lnTo>
                  <a:pt x="1493" y="2558"/>
                </a:lnTo>
                <a:lnTo>
                  <a:pt x="1553" y="2569"/>
                </a:lnTo>
                <a:lnTo>
                  <a:pt x="1594" y="2612"/>
                </a:lnTo>
                <a:lnTo>
                  <a:pt x="1604" y="2656"/>
                </a:lnTo>
                <a:lnTo>
                  <a:pt x="1684" y="2710"/>
                </a:lnTo>
                <a:lnTo>
                  <a:pt x="1725" y="2743"/>
                </a:lnTo>
                <a:lnTo>
                  <a:pt x="1755" y="2819"/>
                </a:lnTo>
                <a:lnTo>
                  <a:pt x="1785" y="2862"/>
                </a:lnTo>
                <a:lnTo>
                  <a:pt x="1705" y="2873"/>
                </a:lnTo>
                <a:lnTo>
                  <a:pt x="1664" y="2906"/>
                </a:lnTo>
                <a:lnTo>
                  <a:pt x="1634" y="2949"/>
                </a:lnTo>
                <a:lnTo>
                  <a:pt x="1624" y="3004"/>
                </a:lnTo>
                <a:lnTo>
                  <a:pt x="1533" y="3037"/>
                </a:lnTo>
                <a:lnTo>
                  <a:pt x="1452" y="3047"/>
                </a:lnTo>
                <a:lnTo>
                  <a:pt x="1402" y="3080"/>
                </a:lnTo>
                <a:lnTo>
                  <a:pt x="1352" y="3134"/>
                </a:lnTo>
                <a:lnTo>
                  <a:pt x="1311" y="3156"/>
                </a:lnTo>
                <a:lnTo>
                  <a:pt x="1271" y="3167"/>
                </a:lnTo>
                <a:lnTo>
                  <a:pt x="1230" y="3167"/>
                </a:lnTo>
                <a:lnTo>
                  <a:pt x="1190" y="3167"/>
                </a:lnTo>
                <a:lnTo>
                  <a:pt x="1150" y="3178"/>
                </a:lnTo>
                <a:lnTo>
                  <a:pt x="1069" y="3189"/>
                </a:lnTo>
                <a:lnTo>
                  <a:pt x="1029" y="3200"/>
                </a:lnTo>
                <a:lnTo>
                  <a:pt x="968" y="3211"/>
                </a:lnTo>
                <a:lnTo>
                  <a:pt x="908" y="3211"/>
                </a:lnTo>
                <a:lnTo>
                  <a:pt x="867" y="3211"/>
                </a:lnTo>
                <a:lnTo>
                  <a:pt x="827" y="3222"/>
                </a:lnTo>
                <a:lnTo>
                  <a:pt x="777" y="3243"/>
                </a:lnTo>
                <a:lnTo>
                  <a:pt x="736" y="3265"/>
                </a:lnTo>
                <a:lnTo>
                  <a:pt x="696" y="3287"/>
                </a:lnTo>
                <a:lnTo>
                  <a:pt x="656" y="3298"/>
                </a:lnTo>
                <a:lnTo>
                  <a:pt x="595" y="3298"/>
                </a:lnTo>
                <a:lnTo>
                  <a:pt x="555" y="3309"/>
                </a:lnTo>
                <a:lnTo>
                  <a:pt x="514" y="3309"/>
                </a:lnTo>
                <a:lnTo>
                  <a:pt x="474" y="3320"/>
                </a:lnTo>
                <a:lnTo>
                  <a:pt x="403" y="3320"/>
                </a:lnTo>
                <a:lnTo>
                  <a:pt x="363" y="3320"/>
                </a:lnTo>
                <a:lnTo>
                  <a:pt x="323" y="3320"/>
                </a:lnTo>
                <a:lnTo>
                  <a:pt x="282" y="3320"/>
                </a:lnTo>
                <a:lnTo>
                  <a:pt x="242" y="3320"/>
                </a:lnTo>
                <a:lnTo>
                  <a:pt x="202" y="3330"/>
                </a:lnTo>
                <a:lnTo>
                  <a:pt x="161" y="3341"/>
                </a:lnTo>
                <a:lnTo>
                  <a:pt x="91" y="3341"/>
                </a:lnTo>
                <a:lnTo>
                  <a:pt x="50" y="3352"/>
                </a:lnTo>
                <a:lnTo>
                  <a:pt x="10" y="3396"/>
                </a:lnTo>
                <a:lnTo>
                  <a:pt x="50" y="3396"/>
                </a:lnTo>
                <a:lnTo>
                  <a:pt x="91" y="3374"/>
                </a:lnTo>
                <a:lnTo>
                  <a:pt x="131" y="3352"/>
                </a:lnTo>
                <a:lnTo>
                  <a:pt x="171" y="3341"/>
                </a:lnTo>
                <a:lnTo>
                  <a:pt x="212" y="3341"/>
                </a:lnTo>
                <a:lnTo>
                  <a:pt x="252" y="3330"/>
                </a:lnTo>
                <a:lnTo>
                  <a:pt x="292" y="3320"/>
                </a:lnTo>
                <a:lnTo>
                  <a:pt x="333" y="3309"/>
                </a:lnTo>
                <a:lnTo>
                  <a:pt x="373" y="3309"/>
                </a:lnTo>
                <a:lnTo>
                  <a:pt x="414" y="3309"/>
                </a:lnTo>
                <a:lnTo>
                  <a:pt x="474" y="3320"/>
                </a:lnTo>
                <a:lnTo>
                  <a:pt x="555" y="3320"/>
                </a:lnTo>
                <a:lnTo>
                  <a:pt x="595" y="3320"/>
                </a:lnTo>
                <a:lnTo>
                  <a:pt x="635" y="3320"/>
                </a:lnTo>
                <a:lnTo>
                  <a:pt x="676" y="3309"/>
                </a:lnTo>
                <a:lnTo>
                  <a:pt x="716" y="3309"/>
                </a:lnTo>
                <a:lnTo>
                  <a:pt x="767" y="3298"/>
                </a:lnTo>
                <a:lnTo>
                  <a:pt x="807" y="3265"/>
                </a:lnTo>
                <a:lnTo>
                  <a:pt x="847" y="3243"/>
                </a:lnTo>
                <a:lnTo>
                  <a:pt x="888" y="3243"/>
                </a:lnTo>
                <a:lnTo>
                  <a:pt x="938" y="3243"/>
                </a:lnTo>
                <a:lnTo>
                  <a:pt x="978" y="3222"/>
                </a:lnTo>
                <a:lnTo>
                  <a:pt x="1029" y="3211"/>
                </a:lnTo>
                <a:lnTo>
                  <a:pt x="1109" y="3211"/>
                </a:lnTo>
                <a:lnTo>
                  <a:pt x="1150" y="3211"/>
                </a:lnTo>
                <a:lnTo>
                  <a:pt x="1200" y="3200"/>
                </a:lnTo>
                <a:lnTo>
                  <a:pt x="1241" y="3189"/>
                </a:lnTo>
                <a:lnTo>
                  <a:pt x="1291" y="3200"/>
                </a:lnTo>
                <a:lnTo>
                  <a:pt x="1341" y="3200"/>
                </a:lnTo>
                <a:lnTo>
                  <a:pt x="1382" y="3178"/>
                </a:lnTo>
                <a:lnTo>
                  <a:pt x="1412" y="3134"/>
                </a:lnTo>
                <a:lnTo>
                  <a:pt x="1432" y="3091"/>
                </a:lnTo>
                <a:lnTo>
                  <a:pt x="1473" y="3080"/>
                </a:lnTo>
                <a:lnTo>
                  <a:pt x="1533" y="3069"/>
                </a:lnTo>
                <a:lnTo>
                  <a:pt x="1573" y="3047"/>
                </a:lnTo>
                <a:lnTo>
                  <a:pt x="1614" y="3015"/>
                </a:lnTo>
                <a:lnTo>
                  <a:pt x="1654" y="2982"/>
                </a:lnTo>
                <a:lnTo>
                  <a:pt x="1694" y="2939"/>
                </a:lnTo>
                <a:lnTo>
                  <a:pt x="1735" y="2928"/>
                </a:lnTo>
                <a:lnTo>
                  <a:pt x="1775" y="2895"/>
                </a:lnTo>
                <a:lnTo>
                  <a:pt x="1815" y="2873"/>
                </a:lnTo>
                <a:lnTo>
                  <a:pt x="1856" y="2862"/>
                </a:lnTo>
                <a:lnTo>
                  <a:pt x="1896" y="2884"/>
                </a:lnTo>
                <a:lnTo>
                  <a:pt x="1937" y="2895"/>
                </a:lnTo>
                <a:lnTo>
                  <a:pt x="1977" y="2895"/>
                </a:lnTo>
                <a:lnTo>
                  <a:pt x="2017" y="2906"/>
                </a:lnTo>
                <a:lnTo>
                  <a:pt x="2088" y="2917"/>
                </a:lnTo>
                <a:lnTo>
                  <a:pt x="2128" y="2917"/>
                </a:lnTo>
                <a:lnTo>
                  <a:pt x="2189" y="2928"/>
                </a:lnTo>
                <a:lnTo>
                  <a:pt x="2239" y="2939"/>
                </a:lnTo>
                <a:lnTo>
                  <a:pt x="2279" y="2960"/>
                </a:lnTo>
                <a:lnTo>
                  <a:pt x="2320" y="2982"/>
                </a:lnTo>
                <a:lnTo>
                  <a:pt x="2360" y="3004"/>
                </a:lnTo>
                <a:lnTo>
                  <a:pt x="2400" y="3015"/>
                </a:lnTo>
                <a:lnTo>
                  <a:pt x="2441" y="3015"/>
                </a:lnTo>
                <a:lnTo>
                  <a:pt x="2481" y="3037"/>
                </a:lnTo>
                <a:lnTo>
                  <a:pt x="2521" y="3058"/>
                </a:lnTo>
                <a:lnTo>
                  <a:pt x="2562" y="3091"/>
                </a:lnTo>
                <a:lnTo>
                  <a:pt x="2622" y="3102"/>
                </a:lnTo>
                <a:lnTo>
                  <a:pt x="2663" y="3102"/>
                </a:lnTo>
                <a:lnTo>
                  <a:pt x="2703" y="3134"/>
                </a:lnTo>
                <a:lnTo>
                  <a:pt x="2743" y="3156"/>
                </a:lnTo>
                <a:lnTo>
                  <a:pt x="2784" y="3167"/>
                </a:lnTo>
                <a:lnTo>
                  <a:pt x="2834" y="3189"/>
                </a:lnTo>
                <a:lnTo>
                  <a:pt x="2874" y="3200"/>
                </a:lnTo>
                <a:lnTo>
                  <a:pt x="2925" y="3200"/>
                </a:lnTo>
                <a:lnTo>
                  <a:pt x="2975" y="3200"/>
                </a:lnTo>
                <a:lnTo>
                  <a:pt x="3016" y="3200"/>
                </a:lnTo>
                <a:lnTo>
                  <a:pt x="3066" y="3211"/>
                </a:lnTo>
                <a:lnTo>
                  <a:pt x="3117" y="3243"/>
                </a:lnTo>
                <a:lnTo>
                  <a:pt x="3167" y="3254"/>
                </a:lnTo>
                <a:lnTo>
                  <a:pt x="3217" y="3254"/>
                </a:lnTo>
                <a:lnTo>
                  <a:pt x="3308" y="3254"/>
                </a:lnTo>
                <a:lnTo>
                  <a:pt x="3359" y="3254"/>
                </a:lnTo>
                <a:lnTo>
                  <a:pt x="3399" y="3265"/>
                </a:lnTo>
                <a:lnTo>
                  <a:pt x="3449" y="3298"/>
                </a:lnTo>
                <a:lnTo>
                  <a:pt x="3490" y="3309"/>
                </a:lnTo>
                <a:lnTo>
                  <a:pt x="3530" y="3320"/>
                </a:lnTo>
                <a:lnTo>
                  <a:pt x="3581" y="3330"/>
                </a:lnTo>
                <a:lnTo>
                  <a:pt x="3631" y="3330"/>
                </a:lnTo>
                <a:lnTo>
                  <a:pt x="3671" y="3330"/>
                </a:lnTo>
                <a:lnTo>
                  <a:pt x="3712" y="3341"/>
                </a:lnTo>
                <a:lnTo>
                  <a:pt x="3752" y="3374"/>
                </a:lnTo>
                <a:lnTo>
                  <a:pt x="3802" y="3374"/>
                </a:lnTo>
                <a:lnTo>
                  <a:pt x="3843" y="3374"/>
                </a:lnTo>
                <a:lnTo>
                  <a:pt x="3893" y="3374"/>
                </a:lnTo>
                <a:lnTo>
                  <a:pt x="3944" y="3385"/>
                </a:lnTo>
                <a:lnTo>
                  <a:pt x="3984" y="3385"/>
                </a:lnTo>
                <a:lnTo>
                  <a:pt x="4024" y="3385"/>
                </a:lnTo>
                <a:lnTo>
                  <a:pt x="4075" y="3385"/>
                </a:lnTo>
                <a:lnTo>
                  <a:pt x="4125" y="3385"/>
                </a:lnTo>
                <a:lnTo>
                  <a:pt x="4165" y="3385"/>
                </a:lnTo>
                <a:lnTo>
                  <a:pt x="4216" y="3417"/>
                </a:lnTo>
                <a:lnTo>
                  <a:pt x="4266" y="3450"/>
                </a:lnTo>
                <a:lnTo>
                  <a:pt x="4307" y="3450"/>
                </a:lnTo>
                <a:lnTo>
                  <a:pt x="4357" y="3450"/>
                </a:lnTo>
                <a:lnTo>
                  <a:pt x="4408" y="3450"/>
                </a:lnTo>
                <a:lnTo>
                  <a:pt x="4458" y="3450"/>
                </a:lnTo>
                <a:lnTo>
                  <a:pt x="4498" y="3450"/>
                </a:lnTo>
                <a:lnTo>
                  <a:pt x="4539" y="3450"/>
                </a:lnTo>
                <a:lnTo>
                  <a:pt x="4589" y="3461"/>
                </a:lnTo>
                <a:lnTo>
                  <a:pt x="4640" y="3461"/>
                </a:lnTo>
                <a:lnTo>
                  <a:pt x="4549" y="3461"/>
                </a:lnTo>
                <a:lnTo>
                  <a:pt x="4508" y="3461"/>
                </a:lnTo>
                <a:lnTo>
                  <a:pt x="4428" y="3439"/>
                </a:lnTo>
                <a:lnTo>
                  <a:pt x="4377" y="3428"/>
                </a:lnTo>
                <a:lnTo>
                  <a:pt x="4297" y="3439"/>
                </a:lnTo>
                <a:lnTo>
                  <a:pt x="4256" y="3450"/>
                </a:lnTo>
                <a:lnTo>
                  <a:pt x="4216" y="3439"/>
                </a:lnTo>
                <a:lnTo>
                  <a:pt x="4196" y="3396"/>
                </a:lnTo>
                <a:lnTo>
                  <a:pt x="4105" y="3374"/>
                </a:lnTo>
                <a:lnTo>
                  <a:pt x="4065" y="3374"/>
                </a:lnTo>
                <a:lnTo>
                  <a:pt x="4014" y="3363"/>
                </a:lnTo>
                <a:lnTo>
                  <a:pt x="3954" y="3352"/>
                </a:lnTo>
                <a:lnTo>
                  <a:pt x="3873" y="3341"/>
                </a:lnTo>
                <a:lnTo>
                  <a:pt x="3823" y="3330"/>
                </a:lnTo>
                <a:lnTo>
                  <a:pt x="3782" y="3330"/>
                </a:lnTo>
                <a:lnTo>
                  <a:pt x="3722" y="3341"/>
                </a:lnTo>
                <a:lnTo>
                  <a:pt x="3611" y="3341"/>
                </a:lnTo>
                <a:lnTo>
                  <a:pt x="3560" y="3298"/>
                </a:lnTo>
                <a:lnTo>
                  <a:pt x="3520" y="3298"/>
                </a:lnTo>
                <a:lnTo>
                  <a:pt x="3449" y="3287"/>
                </a:lnTo>
                <a:lnTo>
                  <a:pt x="3369" y="3287"/>
                </a:lnTo>
                <a:lnTo>
                  <a:pt x="3328" y="3265"/>
                </a:lnTo>
                <a:lnTo>
                  <a:pt x="3278" y="3232"/>
                </a:lnTo>
                <a:lnTo>
                  <a:pt x="3238" y="3211"/>
                </a:lnTo>
                <a:lnTo>
                  <a:pt x="3197" y="3200"/>
                </a:lnTo>
                <a:lnTo>
                  <a:pt x="3157" y="3200"/>
                </a:lnTo>
                <a:lnTo>
                  <a:pt x="3117" y="3200"/>
                </a:lnTo>
                <a:lnTo>
                  <a:pt x="3076" y="3189"/>
                </a:lnTo>
                <a:lnTo>
                  <a:pt x="3016" y="3178"/>
                </a:lnTo>
                <a:lnTo>
                  <a:pt x="2955" y="3167"/>
                </a:lnTo>
                <a:lnTo>
                  <a:pt x="2915" y="3145"/>
                </a:lnTo>
                <a:lnTo>
                  <a:pt x="2864" y="3124"/>
                </a:lnTo>
                <a:lnTo>
                  <a:pt x="2824" y="3124"/>
                </a:lnTo>
                <a:lnTo>
                  <a:pt x="2784" y="3124"/>
                </a:lnTo>
                <a:lnTo>
                  <a:pt x="2733" y="3124"/>
                </a:lnTo>
                <a:lnTo>
                  <a:pt x="2673" y="3124"/>
                </a:lnTo>
                <a:lnTo>
                  <a:pt x="2592" y="3113"/>
                </a:lnTo>
                <a:lnTo>
                  <a:pt x="2552" y="3058"/>
                </a:lnTo>
                <a:lnTo>
                  <a:pt x="2511" y="3015"/>
                </a:lnTo>
                <a:lnTo>
                  <a:pt x="2471" y="3015"/>
                </a:lnTo>
                <a:lnTo>
                  <a:pt x="2380" y="3015"/>
                </a:lnTo>
                <a:lnTo>
                  <a:pt x="2340" y="2982"/>
                </a:lnTo>
                <a:lnTo>
                  <a:pt x="2300" y="2949"/>
                </a:lnTo>
                <a:lnTo>
                  <a:pt x="2249" y="2906"/>
                </a:lnTo>
                <a:lnTo>
                  <a:pt x="2199" y="2884"/>
                </a:lnTo>
                <a:lnTo>
                  <a:pt x="2158" y="2884"/>
                </a:lnTo>
                <a:lnTo>
                  <a:pt x="2108" y="2884"/>
                </a:lnTo>
                <a:lnTo>
                  <a:pt x="2017" y="2884"/>
                </a:lnTo>
                <a:lnTo>
                  <a:pt x="1977" y="2884"/>
                </a:lnTo>
                <a:lnTo>
                  <a:pt x="1937" y="2862"/>
                </a:lnTo>
                <a:lnTo>
                  <a:pt x="1826" y="2841"/>
                </a:lnTo>
                <a:lnTo>
                  <a:pt x="1725" y="2808"/>
                </a:lnTo>
                <a:lnTo>
                  <a:pt x="1705" y="2764"/>
                </a:lnTo>
                <a:lnTo>
                  <a:pt x="1715" y="2721"/>
                </a:lnTo>
                <a:lnTo>
                  <a:pt x="1684" y="2677"/>
                </a:lnTo>
                <a:lnTo>
                  <a:pt x="1654" y="2634"/>
                </a:lnTo>
                <a:lnTo>
                  <a:pt x="1624" y="2590"/>
                </a:lnTo>
                <a:lnTo>
                  <a:pt x="1583" y="2558"/>
                </a:lnTo>
                <a:lnTo>
                  <a:pt x="1543" y="2536"/>
                </a:lnTo>
                <a:lnTo>
                  <a:pt x="1503" y="2525"/>
                </a:lnTo>
                <a:lnTo>
                  <a:pt x="1422" y="2492"/>
                </a:lnTo>
                <a:lnTo>
                  <a:pt x="1382" y="2492"/>
                </a:lnTo>
                <a:lnTo>
                  <a:pt x="1341" y="2481"/>
                </a:lnTo>
                <a:lnTo>
                  <a:pt x="1291" y="2471"/>
                </a:lnTo>
                <a:lnTo>
                  <a:pt x="1220" y="2471"/>
                </a:lnTo>
                <a:lnTo>
                  <a:pt x="1180" y="2449"/>
                </a:lnTo>
                <a:lnTo>
                  <a:pt x="1140" y="2438"/>
                </a:lnTo>
                <a:lnTo>
                  <a:pt x="1200" y="2427"/>
                </a:lnTo>
                <a:lnTo>
                  <a:pt x="1241" y="2405"/>
                </a:lnTo>
                <a:lnTo>
                  <a:pt x="1281" y="2394"/>
                </a:lnTo>
                <a:lnTo>
                  <a:pt x="1331" y="2394"/>
                </a:lnTo>
                <a:lnTo>
                  <a:pt x="1372" y="2394"/>
                </a:lnTo>
                <a:lnTo>
                  <a:pt x="1412" y="2394"/>
                </a:lnTo>
                <a:lnTo>
                  <a:pt x="1452" y="2394"/>
                </a:lnTo>
                <a:lnTo>
                  <a:pt x="1493" y="2394"/>
                </a:lnTo>
                <a:lnTo>
                  <a:pt x="1543" y="2394"/>
                </a:lnTo>
                <a:lnTo>
                  <a:pt x="1583" y="2384"/>
                </a:lnTo>
                <a:lnTo>
                  <a:pt x="1664" y="2384"/>
                </a:lnTo>
                <a:lnTo>
                  <a:pt x="1755" y="2373"/>
                </a:lnTo>
                <a:lnTo>
                  <a:pt x="1795" y="2351"/>
                </a:lnTo>
                <a:lnTo>
                  <a:pt x="1836" y="2340"/>
                </a:lnTo>
                <a:lnTo>
                  <a:pt x="1896" y="2340"/>
                </a:lnTo>
                <a:lnTo>
                  <a:pt x="1977" y="2340"/>
                </a:lnTo>
                <a:lnTo>
                  <a:pt x="2037" y="2329"/>
                </a:lnTo>
                <a:lnTo>
                  <a:pt x="2078" y="2318"/>
                </a:lnTo>
                <a:lnTo>
                  <a:pt x="2118" y="2318"/>
                </a:lnTo>
                <a:lnTo>
                  <a:pt x="2158" y="2318"/>
                </a:lnTo>
                <a:lnTo>
                  <a:pt x="2199" y="2340"/>
                </a:lnTo>
                <a:lnTo>
                  <a:pt x="2249" y="2351"/>
                </a:lnTo>
                <a:lnTo>
                  <a:pt x="2310" y="2351"/>
                </a:lnTo>
                <a:lnTo>
                  <a:pt x="2370" y="2351"/>
                </a:lnTo>
                <a:lnTo>
                  <a:pt x="2421" y="2351"/>
                </a:lnTo>
                <a:lnTo>
                  <a:pt x="2461" y="2362"/>
                </a:lnTo>
                <a:lnTo>
                  <a:pt x="2521" y="2362"/>
                </a:lnTo>
                <a:lnTo>
                  <a:pt x="2582" y="2362"/>
                </a:lnTo>
                <a:lnTo>
                  <a:pt x="2622" y="2394"/>
                </a:lnTo>
                <a:lnTo>
                  <a:pt x="2703" y="2416"/>
                </a:lnTo>
                <a:lnTo>
                  <a:pt x="2743" y="2427"/>
                </a:lnTo>
                <a:lnTo>
                  <a:pt x="2794" y="2438"/>
                </a:lnTo>
                <a:lnTo>
                  <a:pt x="2834" y="2438"/>
                </a:lnTo>
                <a:lnTo>
                  <a:pt x="2864" y="2481"/>
                </a:lnTo>
                <a:lnTo>
                  <a:pt x="2915" y="2525"/>
                </a:lnTo>
                <a:lnTo>
                  <a:pt x="2975" y="2536"/>
                </a:lnTo>
                <a:lnTo>
                  <a:pt x="3016" y="2547"/>
                </a:lnTo>
                <a:lnTo>
                  <a:pt x="3056" y="2569"/>
                </a:lnTo>
                <a:lnTo>
                  <a:pt x="3096" y="2612"/>
                </a:lnTo>
                <a:lnTo>
                  <a:pt x="3137" y="2634"/>
                </a:lnTo>
                <a:lnTo>
                  <a:pt x="3177" y="2645"/>
                </a:lnTo>
                <a:lnTo>
                  <a:pt x="3228" y="2656"/>
                </a:lnTo>
                <a:lnTo>
                  <a:pt x="3268" y="2656"/>
                </a:lnTo>
                <a:lnTo>
                  <a:pt x="3308" y="2666"/>
                </a:lnTo>
                <a:lnTo>
                  <a:pt x="3349" y="2699"/>
                </a:lnTo>
                <a:lnTo>
                  <a:pt x="3389" y="2732"/>
                </a:lnTo>
                <a:lnTo>
                  <a:pt x="3459" y="2743"/>
                </a:lnTo>
                <a:lnTo>
                  <a:pt x="3500" y="2743"/>
                </a:lnTo>
                <a:lnTo>
                  <a:pt x="3540" y="2764"/>
                </a:lnTo>
                <a:lnTo>
                  <a:pt x="3621" y="2786"/>
                </a:lnTo>
                <a:lnTo>
                  <a:pt x="3691" y="2797"/>
                </a:lnTo>
                <a:lnTo>
                  <a:pt x="3752" y="2808"/>
                </a:lnTo>
                <a:lnTo>
                  <a:pt x="3843" y="2852"/>
                </a:lnTo>
                <a:lnTo>
                  <a:pt x="3883" y="2873"/>
                </a:lnTo>
                <a:lnTo>
                  <a:pt x="3923" y="2917"/>
                </a:lnTo>
                <a:lnTo>
                  <a:pt x="3994" y="2960"/>
                </a:lnTo>
                <a:lnTo>
                  <a:pt x="4034" y="2982"/>
                </a:lnTo>
                <a:lnTo>
                  <a:pt x="4075" y="3004"/>
                </a:lnTo>
                <a:lnTo>
                  <a:pt x="4125" y="3026"/>
                </a:lnTo>
                <a:lnTo>
                  <a:pt x="4186" y="3047"/>
                </a:lnTo>
                <a:lnTo>
                  <a:pt x="4236" y="3080"/>
                </a:lnTo>
                <a:lnTo>
                  <a:pt x="4276" y="3102"/>
                </a:lnTo>
                <a:lnTo>
                  <a:pt x="4317" y="3134"/>
                </a:lnTo>
                <a:lnTo>
                  <a:pt x="4357" y="3167"/>
                </a:lnTo>
                <a:lnTo>
                  <a:pt x="4428" y="3178"/>
                </a:lnTo>
                <a:lnTo>
                  <a:pt x="4468" y="3189"/>
                </a:lnTo>
                <a:lnTo>
                  <a:pt x="4519" y="3211"/>
                </a:lnTo>
                <a:lnTo>
                  <a:pt x="4569" y="3243"/>
                </a:lnTo>
                <a:lnTo>
                  <a:pt x="4609" y="3287"/>
                </a:lnTo>
                <a:lnTo>
                  <a:pt x="4650" y="3298"/>
                </a:lnTo>
                <a:lnTo>
                  <a:pt x="4690" y="3309"/>
                </a:lnTo>
                <a:lnTo>
                  <a:pt x="4730" y="3341"/>
                </a:lnTo>
                <a:lnTo>
                  <a:pt x="4771" y="3374"/>
                </a:lnTo>
                <a:lnTo>
                  <a:pt x="4811" y="3385"/>
                </a:lnTo>
                <a:lnTo>
                  <a:pt x="4771" y="3363"/>
                </a:lnTo>
                <a:lnTo>
                  <a:pt x="4720" y="3320"/>
                </a:lnTo>
                <a:lnTo>
                  <a:pt x="4690" y="3276"/>
                </a:lnTo>
                <a:lnTo>
                  <a:pt x="4650" y="3265"/>
                </a:lnTo>
                <a:lnTo>
                  <a:pt x="4599" y="3232"/>
                </a:lnTo>
                <a:lnTo>
                  <a:pt x="4549" y="3189"/>
                </a:lnTo>
                <a:lnTo>
                  <a:pt x="4508" y="3145"/>
                </a:lnTo>
                <a:lnTo>
                  <a:pt x="4468" y="3134"/>
                </a:lnTo>
                <a:lnTo>
                  <a:pt x="4428" y="3134"/>
                </a:lnTo>
                <a:lnTo>
                  <a:pt x="4387" y="3113"/>
                </a:lnTo>
                <a:lnTo>
                  <a:pt x="4347" y="3091"/>
                </a:lnTo>
                <a:lnTo>
                  <a:pt x="4276" y="3047"/>
                </a:lnTo>
                <a:lnTo>
                  <a:pt x="4236" y="3026"/>
                </a:lnTo>
                <a:lnTo>
                  <a:pt x="4196" y="3015"/>
                </a:lnTo>
                <a:lnTo>
                  <a:pt x="4145" y="3004"/>
                </a:lnTo>
                <a:lnTo>
                  <a:pt x="4105" y="2960"/>
                </a:lnTo>
                <a:lnTo>
                  <a:pt x="4055" y="2960"/>
                </a:lnTo>
                <a:lnTo>
                  <a:pt x="4004" y="2906"/>
                </a:lnTo>
                <a:lnTo>
                  <a:pt x="3964" y="2862"/>
                </a:lnTo>
                <a:lnTo>
                  <a:pt x="3923" y="2841"/>
                </a:lnTo>
                <a:lnTo>
                  <a:pt x="3883" y="2819"/>
                </a:lnTo>
                <a:lnTo>
                  <a:pt x="3823" y="2808"/>
                </a:lnTo>
                <a:lnTo>
                  <a:pt x="3782" y="2786"/>
                </a:lnTo>
                <a:lnTo>
                  <a:pt x="3742" y="2764"/>
                </a:lnTo>
                <a:lnTo>
                  <a:pt x="3702" y="2764"/>
                </a:lnTo>
                <a:lnTo>
                  <a:pt x="3661" y="2764"/>
                </a:lnTo>
                <a:lnTo>
                  <a:pt x="3611" y="2732"/>
                </a:lnTo>
                <a:lnTo>
                  <a:pt x="3570" y="2699"/>
                </a:lnTo>
                <a:lnTo>
                  <a:pt x="3530" y="2699"/>
                </a:lnTo>
                <a:lnTo>
                  <a:pt x="3490" y="2677"/>
                </a:lnTo>
                <a:lnTo>
                  <a:pt x="3439" y="2656"/>
                </a:lnTo>
                <a:lnTo>
                  <a:pt x="3379" y="2645"/>
                </a:lnTo>
                <a:lnTo>
                  <a:pt x="3338" y="2645"/>
                </a:lnTo>
                <a:lnTo>
                  <a:pt x="3278" y="2634"/>
                </a:lnTo>
                <a:lnTo>
                  <a:pt x="3228" y="2623"/>
                </a:lnTo>
                <a:lnTo>
                  <a:pt x="3187" y="2601"/>
                </a:lnTo>
                <a:lnTo>
                  <a:pt x="3137" y="2558"/>
                </a:lnTo>
                <a:lnTo>
                  <a:pt x="3086" y="2514"/>
                </a:lnTo>
                <a:lnTo>
                  <a:pt x="3036" y="2481"/>
                </a:lnTo>
                <a:lnTo>
                  <a:pt x="2996" y="2460"/>
                </a:lnTo>
                <a:lnTo>
                  <a:pt x="2945" y="2438"/>
                </a:lnTo>
                <a:lnTo>
                  <a:pt x="2864" y="2416"/>
                </a:lnTo>
                <a:lnTo>
                  <a:pt x="2824" y="2394"/>
                </a:lnTo>
                <a:lnTo>
                  <a:pt x="2733" y="2362"/>
                </a:lnTo>
                <a:lnTo>
                  <a:pt x="2693" y="2340"/>
                </a:lnTo>
                <a:lnTo>
                  <a:pt x="2673" y="2296"/>
                </a:lnTo>
                <a:lnTo>
                  <a:pt x="2643" y="2253"/>
                </a:lnTo>
                <a:lnTo>
                  <a:pt x="2602" y="2231"/>
                </a:lnTo>
                <a:lnTo>
                  <a:pt x="2572" y="2177"/>
                </a:lnTo>
                <a:lnTo>
                  <a:pt x="2521" y="2133"/>
                </a:lnTo>
                <a:lnTo>
                  <a:pt x="2511" y="2090"/>
                </a:lnTo>
                <a:lnTo>
                  <a:pt x="2501" y="2046"/>
                </a:lnTo>
                <a:lnTo>
                  <a:pt x="2481" y="2003"/>
                </a:lnTo>
                <a:lnTo>
                  <a:pt x="2461" y="1959"/>
                </a:lnTo>
                <a:lnTo>
                  <a:pt x="2441" y="1916"/>
                </a:lnTo>
                <a:lnTo>
                  <a:pt x="2431" y="1872"/>
                </a:lnTo>
                <a:lnTo>
                  <a:pt x="2411" y="1828"/>
                </a:lnTo>
                <a:lnTo>
                  <a:pt x="2390" y="1785"/>
                </a:lnTo>
                <a:lnTo>
                  <a:pt x="2350" y="1752"/>
                </a:lnTo>
                <a:lnTo>
                  <a:pt x="2330" y="1709"/>
                </a:lnTo>
                <a:lnTo>
                  <a:pt x="2300" y="1665"/>
                </a:lnTo>
                <a:lnTo>
                  <a:pt x="2259" y="1643"/>
                </a:lnTo>
                <a:lnTo>
                  <a:pt x="2209" y="1622"/>
                </a:lnTo>
                <a:lnTo>
                  <a:pt x="2168" y="1600"/>
                </a:lnTo>
                <a:lnTo>
                  <a:pt x="2118" y="1589"/>
                </a:lnTo>
                <a:lnTo>
                  <a:pt x="2078" y="1578"/>
                </a:lnTo>
                <a:lnTo>
                  <a:pt x="2037" y="1556"/>
                </a:lnTo>
                <a:lnTo>
                  <a:pt x="1997" y="1513"/>
                </a:lnTo>
                <a:lnTo>
                  <a:pt x="1957" y="1469"/>
                </a:lnTo>
                <a:lnTo>
                  <a:pt x="1916" y="1437"/>
                </a:lnTo>
                <a:lnTo>
                  <a:pt x="1876" y="1426"/>
                </a:lnTo>
                <a:lnTo>
                  <a:pt x="1846" y="1371"/>
                </a:lnTo>
                <a:lnTo>
                  <a:pt x="1805" y="1339"/>
                </a:lnTo>
                <a:lnTo>
                  <a:pt x="1765" y="1317"/>
                </a:lnTo>
                <a:lnTo>
                  <a:pt x="1725" y="1295"/>
                </a:lnTo>
                <a:lnTo>
                  <a:pt x="1684" y="1252"/>
                </a:lnTo>
                <a:lnTo>
                  <a:pt x="1644" y="1219"/>
                </a:lnTo>
                <a:lnTo>
                  <a:pt x="1604" y="1208"/>
                </a:lnTo>
                <a:lnTo>
                  <a:pt x="1563" y="1186"/>
                </a:lnTo>
                <a:lnTo>
                  <a:pt x="1523" y="1143"/>
                </a:lnTo>
                <a:lnTo>
                  <a:pt x="1493" y="1099"/>
                </a:lnTo>
                <a:lnTo>
                  <a:pt x="1452" y="1067"/>
                </a:lnTo>
                <a:lnTo>
                  <a:pt x="1402" y="1012"/>
                </a:lnTo>
                <a:lnTo>
                  <a:pt x="1362" y="969"/>
                </a:lnTo>
                <a:lnTo>
                  <a:pt x="1321" y="947"/>
                </a:lnTo>
                <a:lnTo>
                  <a:pt x="1281" y="947"/>
                </a:lnTo>
                <a:lnTo>
                  <a:pt x="1230" y="914"/>
                </a:lnTo>
                <a:lnTo>
                  <a:pt x="1180" y="882"/>
                </a:lnTo>
                <a:lnTo>
                  <a:pt x="1140" y="860"/>
                </a:lnTo>
                <a:lnTo>
                  <a:pt x="1099" y="827"/>
                </a:lnTo>
                <a:lnTo>
                  <a:pt x="1059" y="805"/>
                </a:lnTo>
                <a:lnTo>
                  <a:pt x="1019" y="784"/>
                </a:lnTo>
                <a:lnTo>
                  <a:pt x="978" y="751"/>
                </a:lnTo>
                <a:lnTo>
                  <a:pt x="938" y="740"/>
                </a:lnTo>
                <a:lnTo>
                  <a:pt x="898" y="718"/>
                </a:lnTo>
                <a:lnTo>
                  <a:pt x="867" y="675"/>
                </a:lnTo>
                <a:lnTo>
                  <a:pt x="847" y="631"/>
                </a:lnTo>
                <a:lnTo>
                  <a:pt x="817" y="588"/>
                </a:lnTo>
                <a:lnTo>
                  <a:pt x="787" y="544"/>
                </a:lnTo>
                <a:lnTo>
                  <a:pt x="756" y="501"/>
                </a:lnTo>
                <a:lnTo>
                  <a:pt x="716" y="468"/>
                </a:lnTo>
                <a:lnTo>
                  <a:pt x="676" y="435"/>
                </a:lnTo>
                <a:lnTo>
                  <a:pt x="635" y="403"/>
                </a:lnTo>
                <a:lnTo>
                  <a:pt x="595" y="392"/>
                </a:lnTo>
                <a:lnTo>
                  <a:pt x="555" y="381"/>
                </a:lnTo>
                <a:lnTo>
                  <a:pt x="514" y="359"/>
                </a:lnTo>
                <a:lnTo>
                  <a:pt x="474" y="348"/>
                </a:lnTo>
                <a:lnTo>
                  <a:pt x="434" y="327"/>
                </a:lnTo>
                <a:lnTo>
                  <a:pt x="403" y="283"/>
                </a:lnTo>
                <a:lnTo>
                  <a:pt x="383" y="239"/>
                </a:lnTo>
                <a:lnTo>
                  <a:pt x="353" y="196"/>
                </a:lnTo>
                <a:lnTo>
                  <a:pt x="313" y="163"/>
                </a:lnTo>
                <a:lnTo>
                  <a:pt x="282" y="120"/>
                </a:lnTo>
                <a:lnTo>
                  <a:pt x="242" y="87"/>
                </a:lnTo>
                <a:lnTo>
                  <a:pt x="202" y="65"/>
                </a:lnTo>
                <a:lnTo>
                  <a:pt x="161" y="44"/>
                </a:lnTo>
                <a:lnTo>
                  <a:pt x="121" y="11"/>
                </a:lnTo>
                <a:lnTo>
                  <a:pt x="101" y="0"/>
                </a:lnTo>
              </a:path>
            </a:pathLst>
          </a:custGeom>
          <a:solidFill>
            <a:srgbClr val="747474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520702" y="323849"/>
            <a:ext cx="11156951" cy="1857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" y="116"/>
              </a:cxn>
              <a:cxn ang="0">
                <a:pos x="5162" y="116"/>
              </a:cxn>
              <a:cxn ang="0">
                <a:pos x="5270" y="0"/>
              </a:cxn>
              <a:cxn ang="0">
                <a:pos x="0" y="0"/>
              </a:cxn>
            </a:cxnLst>
            <a:rect l="0" t="0" r="r" b="b"/>
            <a:pathLst>
              <a:path w="5271" h="117">
                <a:moveTo>
                  <a:pt x="0" y="0"/>
                </a:moveTo>
                <a:lnTo>
                  <a:pt x="108" y="116"/>
                </a:lnTo>
                <a:lnTo>
                  <a:pt x="5162" y="116"/>
                </a:lnTo>
                <a:lnTo>
                  <a:pt x="527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520702" y="323851"/>
            <a:ext cx="226484" cy="6173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88"/>
              </a:cxn>
              <a:cxn ang="0">
                <a:pos x="106" y="3772"/>
              </a:cxn>
              <a:cxn ang="0">
                <a:pos x="106" y="116"/>
              </a:cxn>
              <a:cxn ang="0">
                <a:pos x="0" y="0"/>
              </a:cxn>
            </a:cxnLst>
            <a:rect l="0" t="0" r="r" b="b"/>
            <a:pathLst>
              <a:path w="107" h="3889">
                <a:moveTo>
                  <a:pt x="0" y="0"/>
                </a:moveTo>
                <a:lnTo>
                  <a:pt x="0" y="3888"/>
                </a:lnTo>
                <a:lnTo>
                  <a:pt x="106" y="3772"/>
                </a:lnTo>
                <a:lnTo>
                  <a:pt x="106" y="116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11451169" y="323851"/>
            <a:ext cx="226484" cy="6173788"/>
          </a:xfrm>
          <a:custGeom>
            <a:avLst/>
            <a:gdLst/>
            <a:ahLst/>
            <a:cxnLst>
              <a:cxn ang="0">
                <a:pos x="0" y="116"/>
              </a:cxn>
              <a:cxn ang="0">
                <a:pos x="0" y="3772"/>
              </a:cxn>
              <a:cxn ang="0">
                <a:pos x="106" y="3888"/>
              </a:cxn>
              <a:cxn ang="0">
                <a:pos x="106" y="0"/>
              </a:cxn>
              <a:cxn ang="0">
                <a:pos x="0" y="116"/>
              </a:cxn>
            </a:cxnLst>
            <a:rect l="0" t="0" r="r" b="b"/>
            <a:pathLst>
              <a:path w="107" h="3889">
                <a:moveTo>
                  <a:pt x="0" y="116"/>
                </a:moveTo>
                <a:lnTo>
                  <a:pt x="0" y="3772"/>
                </a:lnTo>
                <a:lnTo>
                  <a:pt x="106" y="3888"/>
                </a:lnTo>
                <a:lnTo>
                  <a:pt x="106" y="0"/>
                </a:lnTo>
                <a:lnTo>
                  <a:pt x="0" y="116"/>
                </a:lnTo>
              </a:path>
            </a:pathLst>
          </a:custGeom>
          <a:solidFill>
            <a:srgbClr val="747474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520702" y="6311900"/>
            <a:ext cx="11156951" cy="185739"/>
          </a:xfrm>
          <a:custGeom>
            <a:avLst/>
            <a:gdLst/>
            <a:ahLst/>
            <a:cxnLst>
              <a:cxn ang="0">
                <a:pos x="108" y="0"/>
              </a:cxn>
              <a:cxn ang="0">
                <a:pos x="5162" y="0"/>
              </a:cxn>
              <a:cxn ang="0">
                <a:pos x="5270" y="116"/>
              </a:cxn>
              <a:cxn ang="0">
                <a:pos x="0" y="116"/>
              </a:cxn>
              <a:cxn ang="0">
                <a:pos x="108" y="0"/>
              </a:cxn>
            </a:cxnLst>
            <a:rect l="0" t="0" r="r" b="b"/>
            <a:pathLst>
              <a:path w="5271" h="117">
                <a:moveTo>
                  <a:pt x="108" y="0"/>
                </a:moveTo>
                <a:lnTo>
                  <a:pt x="5162" y="0"/>
                </a:lnTo>
                <a:lnTo>
                  <a:pt x="5270" y="116"/>
                </a:lnTo>
                <a:lnTo>
                  <a:pt x="0" y="116"/>
                </a:lnTo>
                <a:lnTo>
                  <a:pt x="108" y="0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3" name="Freeform 19"/>
          <p:cNvSpPr>
            <a:spLocks/>
          </p:cNvSpPr>
          <p:nvPr/>
        </p:nvSpPr>
        <p:spPr bwMode="auto">
          <a:xfrm>
            <a:off x="1970619" y="6337300"/>
            <a:ext cx="3162300" cy="127000"/>
          </a:xfrm>
          <a:custGeom>
            <a:avLst/>
            <a:gdLst/>
            <a:ahLst/>
            <a:cxnLst>
              <a:cxn ang="0">
                <a:pos x="87" y="0"/>
              </a:cxn>
              <a:cxn ang="0">
                <a:pos x="141" y="29"/>
              </a:cxn>
              <a:cxn ang="0">
                <a:pos x="202" y="43"/>
              </a:cxn>
              <a:cxn ang="0">
                <a:pos x="269" y="43"/>
              </a:cxn>
              <a:cxn ang="0">
                <a:pos x="336" y="65"/>
              </a:cxn>
              <a:cxn ang="0">
                <a:pos x="444" y="79"/>
              </a:cxn>
              <a:cxn ang="0">
                <a:pos x="525" y="72"/>
              </a:cxn>
              <a:cxn ang="0">
                <a:pos x="612" y="65"/>
              </a:cxn>
              <a:cxn ang="0">
                <a:pos x="713" y="43"/>
              </a:cxn>
              <a:cxn ang="0">
                <a:pos x="773" y="43"/>
              </a:cxn>
              <a:cxn ang="0">
                <a:pos x="841" y="50"/>
              </a:cxn>
              <a:cxn ang="0">
                <a:pos x="901" y="57"/>
              </a:cxn>
              <a:cxn ang="0">
                <a:pos x="1002" y="43"/>
              </a:cxn>
              <a:cxn ang="0">
                <a:pos x="1069" y="36"/>
              </a:cxn>
              <a:cxn ang="0">
                <a:pos x="1137" y="36"/>
              </a:cxn>
              <a:cxn ang="0">
                <a:pos x="1231" y="36"/>
              </a:cxn>
              <a:cxn ang="0">
                <a:pos x="1311" y="29"/>
              </a:cxn>
              <a:cxn ang="0">
                <a:pos x="1379" y="29"/>
              </a:cxn>
              <a:cxn ang="0">
                <a:pos x="1439" y="43"/>
              </a:cxn>
              <a:cxn ang="0">
                <a:pos x="1493" y="14"/>
              </a:cxn>
              <a:cxn ang="0">
                <a:pos x="1439" y="29"/>
              </a:cxn>
              <a:cxn ang="0">
                <a:pos x="1385" y="36"/>
              </a:cxn>
              <a:cxn ang="0">
                <a:pos x="1325" y="29"/>
              </a:cxn>
              <a:cxn ang="0">
                <a:pos x="1237" y="43"/>
              </a:cxn>
              <a:cxn ang="0">
                <a:pos x="1170" y="72"/>
              </a:cxn>
              <a:cxn ang="0">
                <a:pos x="1110" y="65"/>
              </a:cxn>
              <a:cxn ang="0">
                <a:pos x="1056" y="50"/>
              </a:cxn>
              <a:cxn ang="0">
                <a:pos x="962" y="36"/>
              </a:cxn>
              <a:cxn ang="0">
                <a:pos x="881" y="43"/>
              </a:cxn>
              <a:cxn ang="0">
                <a:pos x="827" y="57"/>
              </a:cxn>
              <a:cxn ang="0">
                <a:pos x="747" y="57"/>
              </a:cxn>
              <a:cxn ang="0">
                <a:pos x="659" y="57"/>
              </a:cxn>
              <a:cxn ang="0">
                <a:pos x="605" y="50"/>
              </a:cxn>
              <a:cxn ang="0">
                <a:pos x="551" y="57"/>
              </a:cxn>
              <a:cxn ang="0">
                <a:pos x="484" y="65"/>
              </a:cxn>
              <a:cxn ang="0">
                <a:pos x="417" y="57"/>
              </a:cxn>
              <a:cxn ang="0">
                <a:pos x="363" y="36"/>
              </a:cxn>
              <a:cxn ang="0">
                <a:pos x="309" y="57"/>
              </a:cxn>
              <a:cxn ang="0">
                <a:pos x="256" y="57"/>
              </a:cxn>
              <a:cxn ang="0">
                <a:pos x="195" y="50"/>
              </a:cxn>
              <a:cxn ang="0">
                <a:pos x="141" y="7"/>
              </a:cxn>
              <a:cxn ang="0">
                <a:pos x="81" y="22"/>
              </a:cxn>
              <a:cxn ang="0">
                <a:pos x="27" y="36"/>
              </a:cxn>
              <a:cxn ang="0">
                <a:pos x="13" y="43"/>
              </a:cxn>
            </a:cxnLst>
            <a:rect l="0" t="0" r="r" b="b"/>
            <a:pathLst>
              <a:path w="1494" h="80">
                <a:moveTo>
                  <a:pt x="13" y="43"/>
                </a:moveTo>
                <a:lnTo>
                  <a:pt x="87" y="0"/>
                </a:lnTo>
                <a:lnTo>
                  <a:pt x="114" y="7"/>
                </a:lnTo>
                <a:lnTo>
                  <a:pt x="141" y="29"/>
                </a:lnTo>
                <a:lnTo>
                  <a:pt x="168" y="43"/>
                </a:lnTo>
                <a:lnTo>
                  <a:pt x="202" y="43"/>
                </a:lnTo>
                <a:lnTo>
                  <a:pt x="242" y="43"/>
                </a:lnTo>
                <a:lnTo>
                  <a:pt x="269" y="43"/>
                </a:lnTo>
                <a:lnTo>
                  <a:pt x="309" y="50"/>
                </a:lnTo>
                <a:lnTo>
                  <a:pt x="336" y="65"/>
                </a:lnTo>
                <a:lnTo>
                  <a:pt x="390" y="79"/>
                </a:lnTo>
                <a:lnTo>
                  <a:pt x="444" y="79"/>
                </a:lnTo>
                <a:lnTo>
                  <a:pt x="484" y="79"/>
                </a:lnTo>
                <a:lnTo>
                  <a:pt x="525" y="72"/>
                </a:lnTo>
                <a:lnTo>
                  <a:pt x="565" y="65"/>
                </a:lnTo>
                <a:lnTo>
                  <a:pt x="612" y="65"/>
                </a:lnTo>
                <a:lnTo>
                  <a:pt x="659" y="57"/>
                </a:lnTo>
                <a:lnTo>
                  <a:pt x="713" y="43"/>
                </a:lnTo>
                <a:lnTo>
                  <a:pt x="747" y="43"/>
                </a:lnTo>
                <a:lnTo>
                  <a:pt x="773" y="43"/>
                </a:lnTo>
                <a:lnTo>
                  <a:pt x="814" y="43"/>
                </a:lnTo>
                <a:lnTo>
                  <a:pt x="841" y="50"/>
                </a:lnTo>
                <a:lnTo>
                  <a:pt x="874" y="57"/>
                </a:lnTo>
                <a:lnTo>
                  <a:pt x="901" y="57"/>
                </a:lnTo>
                <a:lnTo>
                  <a:pt x="975" y="50"/>
                </a:lnTo>
                <a:lnTo>
                  <a:pt x="1002" y="43"/>
                </a:lnTo>
                <a:lnTo>
                  <a:pt x="1029" y="36"/>
                </a:lnTo>
                <a:lnTo>
                  <a:pt x="1069" y="36"/>
                </a:lnTo>
                <a:lnTo>
                  <a:pt x="1096" y="36"/>
                </a:lnTo>
                <a:lnTo>
                  <a:pt x="1137" y="36"/>
                </a:lnTo>
                <a:lnTo>
                  <a:pt x="1190" y="36"/>
                </a:lnTo>
                <a:lnTo>
                  <a:pt x="1231" y="36"/>
                </a:lnTo>
                <a:lnTo>
                  <a:pt x="1285" y="29"/>
                </a:lnTo>
                <a:lnTo>
                  <a:pt x="1311" y="29"/>
                </a:lnTo>
                <a:lnTo>
                  <a:pt x="1352" y="29"/>
                </a:lnTo>
                <a:lnTo>
                  <a:pt x="1379" y="29"/>
                </a:lnTo>
                <a:lnTo>
                  <a:pt x="1406" y="36"/>
                </a:lnTo>
                <a:lnTo>
                  <a:pt x="1439" y="43"/>
                </a:lnTo>
                <a:lnTo>
                  <a:pt x="1466" y="22"/>
                </a:lnTo>
                <a:lnTo>
                  <a:pt x="1493" y="14"/>
                </a:lnTo>
                <a:lnTo>
                  <a:pt x="1466" y="22"/>
                </a:lnTo>
                <a:lnTo>
                  <a:pt x="1439" y="29"/>
                </a:lnTo>
                <a:lnTo>
                  <a:pt x="1412" y="36"/>
                </a:lnTo>
                <a:lnTo>
                  <a:pt x="1385" y="36"/>
                </a:lnTo>
                <a:lnTo>
                  <a:pt x="1352" y="29"/>
                </a:lnTo>
                <a:lnTo>
                  <a:pt x="1325" y="29"/>
                </a:lnTo>
                <a:lnTo>
                  <a:pt x="1298" y="29"/>
                </a:lnTo>
                <a:lnTo>
                  <a:pt x="1237" y="43"/>
                </a:lnTo>
                <a:lnTo>
                  <a:pt x="1197" y="57"/>
                </a:lnTo>
                <a:lnTo>
                  <a:pt x="1170" y="72"/>
                </a:lnTo>
                <a:lnTo>
                  <a:pt x="1137" y="72"/>
                </a:lnTo>
                <a:lnTo>
                  <a:pt x="1110" y="65"/>
                </a:lnTo>
                <a:lnTo>
                  <a:pt x="1083" y="57"/>
                </a:lnTo>
                <a:lnTo>
                  <a:pt x="1056" y="50"/>
                </a:lnTo>
                <a:lnTo>
                  <a:pt x="1022" y="36"/>
                </a:lnTo>
                <a:lnTo>
                  <a:pt x="962" y="36"/>
                </a:lnTo>
                <a:lnTo>
                  <a:pt x="915" y="36"/>
                </a:lnTo>
                <a:lnTo>
                  <a:pt x="881" y="43"/>
                </a:lnTo>
                <a:lnTo>
                  <a:pt x="854" y="50"/>
                </a:lnTo>
                <a:lnTo>
                  <a:pt x="827" y="57"/>
                </a:lnTo>
                <a:lnTo>
                  <a:pt x="800" y="57"/>
                </a:lnTo>
                <a:lnTo>
                  <a:pt x="747" y="57"/>
                </a:lnTo>
                <a:lnTo>
                  <a:pt x="693" y="57"/>
                </a:lnTo>
                <a:lnTo>
                  <a:pt x="659" y="57"/>
                </a:lnTo>
                <a:lnTo>
                  <a:pt x="632" y="50"/>
                </a:lnTo>
                <a:lnTo>
                  <a:pt x="605" y="50"/>
                </a:lnTo>
                <a:lnTo>
                  <a:pt x="578" y="57"/>
                </a:lnTo>
                <a:lnTo>
                  <a:pt x="551" y="57"/>
                </a:lnTo>
                <a:lnTo>
                  <a:pt x="525" y="65"/>
                </a:lnTo>
                <a:lnTo>
                  <a:pt x="484" y="65"/>
                </a:lnTo>
                <a:lnTo>
                  <a:pt x="444" y="57"/>
                </a:lnTo>
                <a:lnTo>
                  <a:pt x="417" y="57"/>
                </a:lnTo>
                <a:lnTo>
                  <a:pt x="390" y="43"/>
                </a:lnTo>
                <a:lnTo>
                  <a:pt x="363" y="36"/>
                </a:lnTo>
                <a:lnTo>
                  <a:pt x="336" y="43"/>
                </a:lnTo>
                <a:lnTo>
                  <a:pt x="309" y="57"/>
                </a:lnTo>
                <a:lnTo>
                  <a:pt x="282" y="57"/>
                </a:lnTo>
                <a:lnTo>
                  <a:pt x="256" y="57"/>
                </a:lnTo>
                <a:lnTo>
                  <a:pt x="222" y="50"/>
                </a:lnTo>
                <a:lnTo>
                  <a:pt x="195" y="50"/>
                </a:lnTo>
                <a:lnTo>
                  <a:pt x="168" y="22"/>
                </a:lnTo>
                <a:lnTo>
                  <a:pt x="141" y="7"/>
                </a:lnTo>
                <a:lnTo>
                  <a:pt x="114" y="14"/>
                </a:lnTo>
                <a:lnTo>
                  <a:pt x="81" y="22"/>
                </a:lnTo>
                <a:lnTo>
                  <a:pt x="54" y="36"/>
                </a:lnTo>
                <a:lnTo>
                  <a:pt x="27" y="36"/>
                </a:lnTo>
                <a:lnTo>
                  <a:pt x="0" y="50"/>
                </a:lnTo>
                <a:lnTo>
                  <a:pt x="13" y="43"/>
                </a:lnTo>
              </a:path>
            </a:pathLst>
          </a:custGeom>
          <a:solidFill>
            <a:srgbClr val="39393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5869519" y="6311901"/>
            <a:ext cx="3644900" cy="128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1" y="0"/>
              </a:cxn>
              <a:cxn ang="0">
                <a:pos x="1721" y="0"/>
              </a:cxn>
              <a:cxn ang="0">
                <a:pos x="1640" y="22"/>
              </a:cxn>
              <a:cxn ang="0">
                <a:pos x="1613" y="7"/>
              </a:cxn>
              <a:cxn ang="0">
                <a:pos x="1587" y="0"/>
              </a:cxn>
              <a:cxn ang="0">
                <a:pos x="1560" y="15"/>
              </a:cxn>
              <a:cxn ang="0">
                <a:pos x="1533" y="44"/>
              </a:cxn>
              <a:cxn ang="0">
                <a:pos x="1506" y="58"/>
              </a:cxn>
              <a:cxn ang="0">
                <a:pos x="1479" y="73"/>
              </a:cxn>
              <a:cxn ang="0">
                <a:pos x="1418" y="80"/>
              </a:cxn>
              <a:cxn ang="0">
                <a:pos x="1351" y="80"/>
              </a:cxn>
              <a:cxn ang="0">
                <a:pos x="1311" y="73"/>
              </a:cxn>
              <a:cxn ang="0">
                <a:pos x="1284" y="65"/>
              </a:cxn>
              <a:cxn ang="0">
                <a:pos x="1250" y="73"/>
              </a:cxn>
              <a:cxn ang="0">
                <a:pos x="1224" y="73"/>
              </a:cxn>
              <a:cxn ang="0">
                <a:pos x="1170" y="73"/>
              </a:cxn>
              <a:cxn ang="0">
                <a:pos x="1123" y="65"/>
              </a:cxn>
              <a:cxn ang="0">
                <a:pos x="1096" y="65"/>
              </a:cxn>
              <a:cxn ang="0">
                <a:pos x="1055" y="58"/>
              </a:cxn>
              <a:cxn ang="0">
                <a:pos x="1029" y="58"/>
              </a:cxn>
              <a:cxn ang="0">
                <a:pos x="1002" y="36"/>
              </a:cxn>
              <a:cxn ang="0">
                <a:pos x="968" y="15"/>
              </a:cxn>
              <a:cxn ang="0">
                <a:pos x="934" y="15"/>
              </a:cxn>
              <a:cxn ang="0">
                <a:pos x="908" y="15"/>
              </a:cxn>
              <a:cxn ang="0">
                <a:pos x="881" y="15"/>
              </a:cxn>
              <a:cxn ang="0">
                <a:pos x="847" y="29"/>
              </a:cxn>
              <a:cxn ang="0">
                <a:pos x="787" y="44"/>
              </a:cxn>
              <a:cxn ang="0">
                <a:pos x="753" y="51"/>
              </a:cxn>
              <a:cxn ang="0">
                <a:pos x="726" y="51"/>
              </a:cxn>
              <a:cxn ang="0">
                <a:pos x="686" y="44"/>
              </a:cxn>
              <a:cxn ang="0">
                <a:pos x="659" y="29"/>
              </a:cxn>
              <a:cxn ang="0">
                <a:pos x="632" y="22"/>
              </a:cxn>
              <a:cxn ang="0">
                <a:pos x="598" y="22"/>
              </a:cxn>
              <a:cxn ang="0">
                <a:pos x="565" y="22"/>
              </a:cxn>
              <a:cxn ang="0">
                <a:pos x="531" y="29"/>
              </a:cxn>
              <a:cxn ang="0">
                <a:pos x="477" y="29"/>
              </a:cxn>
              <a:cxn ang="0">
                <a:pos x="437" y="36"/>
              </a:cxn>
              <a:cxn ang="0">
                <a:pos x="403" y="44"/>
              </a:cxn>
              <a:cxn ang="0">
                <a:pos x="376" y="44"/>
              </a:cxn>
              <a:cxn ang="0">
                <a:pos x="343" y="44"/>
              </a:cxn>
              <a:cxn ang="0">
                <a:pos x="282" y="44"/>
              </a:cxn>
              <a:cxn ang="0">
                <a:pos x="229" y="29"/>
              </a:cxn>
              <a:cxn ang="0">
                <a:pos x="195" y="22"/>
              </a:cxn>
              <a:cxn ang="0">
                <a:pos x="168" y="22"/>
              </a:cxn>
              <a:cxn ang="0">
                <a:pos x="141" y="15"/>
              </a:cxn>
              <a:cxn ang="0">
                <a:pos x="114" y="7"/>
              </a:cxn>
              <a:cxn ang="0">
                <a:pos x="87" y="7"/>
              </a:cxn>
              <a:cxn ang="0">
                <a:pos x="61" y="15"/>
              </a:cxn>
              <a:cxn ang="0">
                <a:pos x="34" y="22"/>
              </a:cxn>
              <a:cxn ang="0">
                <a:pos x="7" y="36"/>
              </a:cxn>
            </a:cxnLst>
            <a:rect l="0" t="0" r="r" b="b"/>
            <a:pathLst>
              <a:path w="1722" h="81">
                <a:moveTo>
                  <a:pt x="0" y="0"/>
                </a:moveTo>
                <a:lnTo>
                  <a:pt x="1721" y="0"/>
                </a:lnTo>
                <a:lnTo>
                  <a:pt x="1721" y="0"/>
                </a:lnTo>
                <a:lnTo>
                  <a:pt x="1640" y="22"/>
                </a:lnTo>
                <a:lnTo>
                  <a:pt x="1613" y="7"/>
                </a:lnTo>
                <a:lnTo>
                  <a:pt x="1587" y="0"/>
                </a:lnTo>
                <a:lnTo>
                  <a:pt x="1560" y="15"/>
                </a:lnTo>
                <a:lnTo>
                  <a:pt x="1533" y="44"/>
                </a:lnTo>
                <a:lnTo>
                  <a:pt x="1506" y="58"/>
                </a:lnTo>
                <a:lnTo>
                  <a:pt x="1479" y="73"/>
                </a:lnTo>
                <a:lnTo>
                  <a:pt x="1418" y="80"/>
                </a:lnTo>
                <a:lnTo>
                  <a:pt x="1351" y="80"/>
                </a:lnTo>
                <a:lnTo>
                  <a:pt x="1311" y="73"/>
                </a:lnTo>
                <a:lnTo>
                  <a:pt x="1284" y="65"/>
                </a:lnTo>
                <a:lnTo>
                  <a:pt x="1250" y="73"/>
                </a:lnTo>
                <a:lnTo>
                  <a:pt x="1224" y="73"/>
                </a:lnTo>
                <a:lnTo>
                  <a:pt x="1170" y="73"/>
                </a:lnTo>
                <a:lnTo>
                  <a:pt x="1123" y="65"/>
                </a:lnTo>
                <a:lnTo>
                  <a:pt x="1096" y="65"/>
                </a:lnTo>
                <a:lnTo>
                  <a:pt x="1055" y="58"/>
                </a:lnTo>
                <a:lnTo>
                  <a:pt x="1029" y="58"/>
                </a:lnTo>
                <a:lnTo>
                  <a:pt x="1002" y="36"/>
                </a:lnTo>
                <a:lnTo>
                  <a:pt x="968" y="15"/>
                </a:lnTo>
                <a:lnTo>
                  <a:pt x="934" y="15"/>
                </a:lnTo>
                <a:lnTo>
                  <a:pt x="908" y="15"/>
                </a:lnTo>
                <a:lnTo>
                  <a:pt x="881" y="15"/>
                </a:lnTo>
                <a:lnTo>
                  <a:pt x="847" y="29"/>
                </a:lnTo>
                <a:lnTo>
                  <a:pt x="787" y="44"/>
                </a:lnTo>
                <a:lnTo>
                  <a:pt x="753" y="51"/>
                </a:lnTo>
                <a:lnTo>
                  <a:pt x="726" y="51"/>
                </a:lnTo>
                <a:lnTo>
                  <a:pt x="686" y="44"/>
                </a:lnTo>
                <a:lnTo>
                  <a:pt x="659" y="29"/>
                </a:lnTo>
                <a:lnTo>
                  <a:pt x="632" y="22"/>
                </a:lnTo>
                <a:lnTo>
                  <a:pt x="598" y="22"/>
                </a:lnTo>
                <a:lnTo>
                  <a:pt x="565" y="22"/>
                </a:lnTo>
                <a:lnTo>
                  <a:pt x="531" y="29"/>
                </a:lnTo>
                <a:lnTo>
                  <a:pt x="477" y="29"/>
                </a:lnTo>
                <a:lnTo>
                  <a:pt x="437" y="36"/>
                </a:lnTo>
                <a:lnTo>
                  <a:pt x="403" y="44"/>
                </a:lnTo>
                <a:lnTo>
                  <a:pt x="376" y="44"/>
                </a:lnTo>
                <a:lnTo>
                  <a:pt x="343" y="44"/>
                </a:lnTo>
                <a:lnTo>
                  <a:pt x="282" y="44"/>
                </a:lnTo>
                <a:lnTo>
                  <a:pt x="229" y="29"/>
                </a:lnTo>
                <a:lnTo>
                  <a:pt x="195" y="22"/>
                </a:lnTo>
                <a:lnTo>
                  <a:pt x="168" y="22"/>
                </a:lnTo>
                <a:lnTo>
                  <a:pt x="141" y="15"/>
                </a:lnTo>
                <a:lnTo>
                  <a:pt x="114" y="7"/>
                </a:lnTo>
                <a:lnTo>
                  <a:pt x="87" y="7"/>
                </a:lnTo>
                <a:lnTo>
                  <a:pt x="61" y="15"/>
                </a:lnTo>
                <a:lnTo>
                  <a:pt x="34" y="22"/>
                </a:lnTo>
                <a:lnTo>
                  <a:pt x="7" y="36"/>
                </a:lnTo>
              </a:path>
            </a:pathLst>
          </a:custGeom>
          <a:solidFill>
            <a:srgbClr val="31313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>
            <a:off x="520702" y="323852"/>
            <a:ext cx="226484" cy="3389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" y="116"/>
              </a:cxn>
              <a:cxn ang="0">
                <a:pos x="106" y="987"/>
              </a:cxn>
              <a:cxn ang="0">
                <a:pos x="53" y="1045"/>
              </a:cxn>
              <a:cxn ang="0">
                <a:pos x="53" y="1161"/>
              </a:cxn>
              <a:cxn ang="0">
                <a:pos x="66" y="1219"/>
              </a:cxn>
              <a:cxn ang="0">
                <a:pos x="40" y="1277"/>
              </a:cxn>
              <a:cxn ang="0">
                <a:pos x="40" y="1336"/>
              </a:cxn>
              <a:cxn ang="0">
                <a:pos x="27" y="1394"/>
              </a:cxn>
              <a:cxn ang="0">
                <a:pos x="40" y="1452"/>
              </a:cxn>
              <a:cxn ang="0">
                <a:pos x="53" y="1510"/>
              </a:cxn>
              <a:cxn ang="0">
                <a:pos x="53" y="1568"/>
              </a:cxn>
              <a:cxn ang="0">
                <a:pos x="66" y="1626"/>
              </a:cxn>
              <a:cxn ang="0">
                <a:pos x="40" y="1684"/>
              </a:cxn>
              <a:cxn ang="0">
                <a:pos x="27" y="1742"/>
              </a:cxn>
              <a:cxn ang="0">
                <a:pos x="27" y="1800"/>
              </a:cxn>
              <a:cxn ang="0">
                <a:pos x="40" y="1873"/>
              </a:cxn>
              <a:cxn ang="0">
                <a:pos x="40" y="1945"/>
              </a:cxn>
              <a:cxn ang="0">
                <a:pos x="27" y="2018"/>
              </a:cxn>
              <a:cxn ang="0">
                <a:pos x="40" y="2076"/>
              </a:cxn>
              <a:cxn ang="0">
                <a:pos x="53" y="2134"/>
              </a:cxn>
              <a:cxn ang="0">
                <a:pos x="13" y="2061"/>
              </a:cxn>
              <a:cxn ang="0">
                <a:pos x="13" y="1974"/>
              </a:cxn>
              <a:cxn ang="0">
                <a:pos x="13" y="1916"/>
              </a:cxn>
              <a:cxn ang="0">
                <a:pos x="27" y="1858"/>
              </a:cxn>
              <a:cxn ang="0">
                <a:pos x="40" y="1800"/>
              </a:cxn>
              <a:cxn ang="0">
                <a:pos x="40" y="1684"/>
              </a:cxn>
              <a:cxn ang="0">
                <a:pos x="40" y="1597"/>
              </a:cxn>
              <a:cxn ang="0">
                <a:pos x="40" y="1539"/>
              </a:cxn>
              <a:cxn ang="0">
                <a:pos x="40" y="1481"/>
              </a:cxn>
              <a:cxn ang="0">
                <a:pos x="53" y="1423"/>
              </a:cxn>
              <a:cxn ang="0">
                <a:pos x="53" y="1350"/>
              </a:cxn>
              <a:cxn ang="0">
                <a:pos x="53" y="1292"/>
              </a:cxn>
              <a:cxn ang="0">
                <a:pos x="40" y="1234"/>
              </a:cxn>
              <a:cxn ang="0">
                <a:pos x="40" y="1176"/>
              </a:cxn>
              <a:cxn ang="0">
                <a:pos x="53" y="1118"/>
              </a:cxn>
              <a:cxn ang="0">
                <a:pos x="66" y="1060"/>
              </a:cxn>
              <a:cxn ang="0">
                <a:pos x="66" y="987"/>
              </a:cxn>
              <a:cxn ang="0">
                <a:pos x="66" y="929"/>
              </a:cxn>
              <a:cxn ang="0">
                <a:pos x="66" y="871"/>
              </a:cxn>
              <a:cxn ang="0">
                <a:pos x="66" y="798"/>
              </a:cxn>
              <a:cxn ang="0">
                <a:pos x="66" y="726"/>
              </a:cxn>
              <a:cxn ang="0">
                <a:pos x="66" y="668"/>
              </a:cxn>
              <a:cxn ang="0">
                <a:pos x="66" y="552"/>
              </a:cxn>
              <a:cxn ang="0">
                <a:pos x="53" y="494"/>
              </a:cxn>
              <a:cxn ang="0">
                <a:pos x="53" y="436"/>
              </a:cxn>
              <a:cxn ang="0">
                <a:pos x="53" y="377"/>
              </a:cxn>
              <a:cxn ang="0">
                <a:pos x="53" y="319"/>
              </a:cxn>
              <a:cxn ang="0">
                <a:pos x="53" y="261"/>
              </a:cxn>
              <a:cxn ang="0">
                <a:pos x="53" y="203"/>
              </a:cxn>
              <a:cxn ang="0">
                <a:pos x="53" y="145"/>
              </a:cxn>
              <a:cxn ang="0">
                <a:pos x="27" y="87"/>
              </a:cxn>
              <a:cxn ang="0">
                <a:pos x="0" y="0"/>
              </a:cxn>
            </a:cxnLst>
            <a:rect l="0" t="0" r="r" b="b"/>
            <a:pathLst>
              <a:path w="107" h="2135">
                <a:moveTo>
                  <a:pt x="0" y="0"/>
                </a:moveTo>
                <a:lnTo>
                  <a:pt x="106" y="116"/>
                </a:lnTo>
                <a:lnTo>
                  <a:pt x="106" y="987"/>
                </a:lnTo>
                <a:lnTo>
                  <a:pt x="53" y="1045"/>
                </a:lnTo>
                <a:lnTo>
                  <a:pt x="53" y="1161"/>
                </a:lnTo>
                <a:lnTo>
                  <a:pt x="66" y="1219"/>
                </a:lnTo>
                <a:lnTo>
                  <a:pt x="40" y="1277"/>
                </a:lnTo>
                <a:lnTo>
                  <a:pt x="40" y="1336"/>
                </a:lnTo>
                <a:lnTo>
                  <a:pt x="27" y="1394"/>
                </a:lnTo>
                <a:lnTo>
                  <a:pt x="40" y="1452"/>
                </a:lnTo>
                <a:lnTo>
                  <a:pt x="53" y="1510"/>
                </a:lnTo>
                <a:lnTo>
                  <a:pt x="53" y="1568"/>
                </a:lnTo>
                <a:lnTo>
                  <a:pt x="66" y="1626"/>
                </a:lnTo>
                <a:lnTo>
                  <a:pt x="40" y="1684"/>
                </a:lnTo>
                <a:lnTo>
                  <a:pt x="27" y="1742"/>
                </a:lnTo>
                <a:lnTo>
                  <a:pt x="27" y="1800"/>
                </a:lnTo>
                <a:lnTo>
                  <a:pt x="40" y="1873"/>
                </a:lnTo>
                <a:lnTo>
                  <a:pt x="40" y="1945"/>
                </a:lnTo>
                <a:lnTo>
                  <a:pt x="27" y="2018"/>
                </a:lnTo>
                <a:lnTo>
                  <a:pt x="40" y="2076"/>
                </a:lnTo>
                <a:lnTo>
                  <a:pt x="53" y="2134"/>
                </a:lnTo>
                <a:lnTo>
                  <a:pt x="13" y="2061"/>
                </a:lnTo>
                <a:lnTo>
                  <a:pt x="13" y="1974"/>
                </a:lnTo>
                <a:lnTo>
                  <a:pt x="13" y="1916"/>
                </a:lnTo>
                <a:lnTo>
                  <a:pt x="27" y="1858"/>
                </a:lnTo>
                <a:lnTo>
                  <a:pt x="40" y="1800"/>
                </a:lnTo>
                <a:lnTo>
                  <a:pt x="40" y="1684"/>
                </a:lnTo>
                <a:lnTo>
                  <a:pt x="40" y="1597"/>
                </a:lnTo>
                <a:lnTo>
                  <a:pt x="40" y="1539"/>
                </a:lnTo>
                <a:lnTo>
                  <a:pt x="40" y="1481"/>
                </a:lnTo>
                <a:lnTo>
                  <a:pt x="53" y="1423"/>
                </a:lnTo>
                <a:lnTo>
                  <a:pt x="53" y="1350"/>
                </a:lnTo>
                <a:lnTo>
                  <a:pt x="53" y="1292"/>
                </a:lnTo>
                <a:lnTo>
                  <a:pt x="40" y="1234"/>
                </a:lnTo>
                <a:lnTo>
                  <a:pt x="40" y="1176"/>
                </a:lnTo>
                <a:lnTo>
                  <a:pt x="53" y="1118"/>
                </a:lnTo>
                <a:lnTo>
                  <a:pt x="66" y="1060"/>
                </a:lnTo>
                <a:lnTo>
                  <a:pt x="66" y="987"/>
                </a:lnTo>
                <a:lnTo>
                  <a:pt x="66" y="929"/>
                </a:lnTo>
                <a:lnTo>
                  <a:pt x="66" y="871"/>
                </a:lnTo>
                <a:lnTo>
                  <a:pt x="66" y="798"/>
                </a:lnTo>
                <a:lnTo>
                  <a:pt x="66" y="726"/>
                </a:lnTo>
                <a:lnTo>
                  <a:pt x="66" y="668"/>
                </a:lnTo>
                <a:lnTo>
                  <a:pt x="66" y="552"/>
                </a:lnTo>
                <a:lnTo>
                  <a:pt x="53" y="494"/>
                </a:lnTo>
                <a:lnTo>
                  <a:pt x="53" y="436"/>
                </a:lnTo>
                <a:lnTo>
                  <a:pt x="53" y="377"/>
                </a:lnTo>
                <a:lnTo>
                  <a:pt x="53" y="319"/>
                </a:lnTo>
                <a:lnTo>
                  <a:pt x="53" y="261"/>
                </a:lnTo>
                <a:lnTo>
                  <a:pt x="53" y="203"/>
                </a:lnTo>
                <a:lnTo>
                  <a:pt x="53" y="145"/>
                </a:lnTo>
                <a:lnTo>
                  <a:pt x="27" y="87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7" name="Freeform 23"/>
          <p:cNvSpPr>
            <a:spLocks/>
          </p:cNvSpPr>
          <p:nvPr/>
        </p:nvSpPr>
        <p:spPr bwMode="auto">
          <a:xfrm>
            <a:off x="550333" y="693737"/>
            <a:ext cx="196851" cy="2697163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79" y="73"/>
              </a:cxn>
              <a:cxn ang="0">
                <a:pos x="79" y="131"/>
              </a:cxn>
              <a:cxn ang="0">
                <a:pos x="66" y="189"/>
              </a:cxn>
              <a:cxn ang="0">
                <a:pos x="26" y="247"/>
              </a:cxn>
              <a:cxn ang="0">
                <a:pos x="26" y="305"/>
              </a:cxn>
              <a:cxn ang="0">
                <a:pos x="26" y="363"/>
              </a:cxn>
              <a:cxn ang="0">
                <a:pos x="39" y="421"/>
              </a:cxn>
              <a:cxn ang="0">
                <a:pos x="53" y="479"/>
              </a:cxn>
              <a:cxn ang="0">
                <a:pos x="53" y="537"/>
              </a:cxn>
              <a:cxn ang="0">
                <a:pos x="39" y="610"/>
              </a:cxn>
              <a:cxn ang="0">
                <a:pos x="39" y="668"/>
              </a:cxn>
              <a:cxn ang="0">
                <a:pos x="39" y="726"/>
              </a:cxn>
              <a:cxn ang="0">
                <a:pos x="39" y="784"/>
              </a:cxn>
              <a:cxn ang="0">
                <a:pos x="13" y="856"/>
              </a:cxn>
              <a:cxn ang="0">
                <a:pos x="0" y="914"/>
              </a:cxn>
              <a:cxn ang="0">
                <a:pos x="0" y="972"/>
              </a:cxn>
              <a:cxn ang="0">
                <a:pos x="26" y="1030"/>
              </a:cxn>
              <a:cxn ang="0">
                <a:pos x="26" y="1103"/>
              </a:cxn>
              <a:cxn ang="0">
                <a:pos x="13" y="1176"/>
              </a:cxn>
              <a:cxn ang="0">
                <a:pos x="13" y="1234"/>
              </a:cxn>
              <a:cxn ang="0">
                <a:pos x="13" y="1292"/>
              </a:cxn>
              <a:cxn ang="0">
                <a:pos x="13" y="1350"/>
              </a:cxn>
              <a:cxn ang="0">
                <a:pos x="0" y="1408"/>
              </a:cxn>
              <a:cxn ang="0">
                <a:pos x="0" y="1466"/>
              </a:cxn>
              <a:cxn ang="0">
                <a:pos x="13" y="1524"/>
              </a:cxn>
              <a:cxn ang="0">
                <a:pos x="53" y="1582"/>
              </a:cxn>
              <a:cxn ang="0">
                <a:pos x="53" y="1640"/>
              </a:cxn>
              <a:cxn ang="0">
                <a:pos x="26" y="1698"/>
              </a:cxn>
              <a:cxn ang="0">
                <a:pos x="53" y="1640"/>
              </a:cxn>
              <a:cxn ang="0">
                <a:pos x="39" y="1567"/>
              </a:cxn>
              <a:cxn ang="0">
                <a:pos x="26" y="1509"/>
              </a:cxn>
              <a:cxn ang="0">
                <a:pos x="26" y="1437"/>
              </a:cxn>
              <a:cxn ang="0">
                <a:pos x="26" y="1379"/>
              </a:cxn>
              <a:cxn ang="0">
                <a:pos x="26" y="1321"/>
              </a:cxn>
              <a:cxn ang="0">
                <a:pos x="26" y="1263"/>
              </a:cxn>
              <a:cxn ang="0">
                <a:pos x="26" y="1205"/>
              </a:cxn>
              <a:cxn ang="0">
                <a:pos x="53" y="1147"/>
              </a:cxn>
              <a:cxn ang="0">
                <a:pos x="66" y="1088"/>
              </a:cxn>
              <a:cxn ang="0">
                <a:pos x="39" y="1030"/>
              </a:cxn>
              <a:cxn ang="0">
                <a:pos x="13" y="972"/>
              </a:cxn>
              <a:cxn ang="0">
                <a:pos x="13" y="914"/>
              </a:cxn>
              <a:cxn ang="0">
                <a:pos x="26" y="856"/>
              </a:cxn>
              <a:cxn ang="0">
                <a:pos x="39" y="798"/>
              </a:cxn>
              <a:cxn ang="0">
                <a:pos x="39" y="740"/>
              </a:cxn>
              <a:cxn ang="0">
                <a:pos x="53" y="682"/>
              </a:cxn>
              <a:cxn ang="0">
                <a:pos x="66" y="624"/>
              </a:cxn>
              <a:cxn ang="0">
                <a:pos x="66" y="566"/>
              </a:cxn>
              <a:cxn ang="0">
                <a:pos x="53" y="508"/>
              </a:cxn>
              <a:cxn ang="0">
                <a:pos x="39" y="450"/>
              </a:cxn>
              <a:cxn ang="0">
                <a:pos x="26" y="392"/>
              </a:cxn>
              <a:cxn ang="0">
                <a:pos x="26" y="334"/>
              </a:cxn>
              <a:cxn ang="0">
                <a:pos x="26" y="276"/>
              </a:cxn>
              <a:cxn ang="0">
                <a:pos x="66" y="218"/>
              </a:cxn>
              <a:cxn ang="0">
                <a:pos x="66" y="160"/>
              </a:cxn>
              <a:cxn ang="0">
                <a:pos x="66" y="102"/>
              </a:cxn>
            </a:cxnLst>
            <a:rect l="0" t="0" r="r" b="b"/>
            <a:pathLst>
              <a:path w="93" h="1699">
                <a:moveTo>
                  <a:pt x="92" y="0"/>
                </a:moveTo>
                <a:lnTo>
                  <a:pt x="79" y="73"/>
                </a:lnTo>
                <a:lnTo>
                  <a:pt x="79" y="131"/>
                </a:lnTo>
                <a:lnTo>
                  <a:pt x="66" y="189"/>
                </a:lnTo>
                <a:lnTo>
                  <a:pt x="26" y="247"/>
                </a:lnTo>
                <a:lnTo>
                  <a:pt x="26" y="305"/>
                </a:lnTo>
                <a:lnTo>
                  <a:pt x="26" y="363"/>
                </a:lnTo>
                <a:lnTo>
                  <a:pt x="39" y="421"/>
                </a:lnTo>
                <a:lnTo>
                  <a:pt x="53" y="479"/>
                </a:lnTo>
                <a:lnTo>
                  <a:pt x="53" y="537"/>
                </a:lnTo>
                <a:lnTo>
                  <a:pt x="39" y="610"/>
                </a:lnTo>
                <a:lnTo>
                  <a:pt x="39" y="668"/>
                </a:lnTo>
                <a:lnTo>
                  <a:pt x="39" y="726"/>
                </a:lnTo>
                <a:lnTo>
                  <a:pt x="39" y="784"/>
                </a:lnTo>
                <a:lnTo>
                  <a:pt x="13" y="856"/>
                </a:lnTo>
                <a:lnTo>
                  <a:pt x="0" y="914"/>
                </a:lnTo>
                <a:lnTo>
                  <a:pt x="0" y="972"/>
                </a:lnTo>
                <a:lnTo>
                  <a:pt x="26" y="1030"/>
                </a:lnTo>
                <a:lnTo>
                  <a:pt x="26" y="1103"/>
                </a:lnTo>
                <a:lnTo>
                  <a:pt x="13" y="1176"/>
                </a:lnTo>
                <a:lnTo>
                  <a:pt x="13" y="1234"/>
                </a:lnTo>
                <a:lnTo>
                  <a:pt x="13" y="1292"/>
                </a:lnTo>
                <a:lnTo>
                  <a:pt x="13" y="1350"/>
                </a:lnTo>
                <a:lnTo>
                  <a:pt x="0" y="1408"/>
                </a:lnTo>
                <a:lnTo>
                  <a:pt x="0" y="1466"/>
                </a:lnTo>
                <a:lnTo>
                  <a:pt x="13" y="1524"/>
                </a:lnTo>
                <a:lnTo>
                  <a:pt x="53" y="1582"/>
                </a:lnTo>
                <a:lnTo>
                  <a:pt x="53" y="1640"/>
                </a:lnTo>
                <a:lnTo>
                  <a:pt x="26" y="1698"/>
                </a:lnTo>
                <a:lnTo>
                  <a:pt x="53" y="1640"/>
                </a:lnTo>
                <a:lnTo>
                  <a:pt x="39" y="1567"/>
                </a:lnTo>
                <a:lnTo>
                  <a:pt x="26" y="1509"/>
                </a:lnTo>
                <a:lnTo>
                  <a:pt x="26" y="1437"/>
                </a:lnTo>
                <a:lnTo>
                  <a:pt x="26" y="1379"/>
                </a:lnTo>
                <a:lnTo>
                  <a:pt x="26" y="1321"/>
                </a:lnTo>
                <a:lnTo>
                  <a:pt x="26" y="1263"/>
                </a:lnTo>
                <a:lnTo>
                  <a:pt x="26" y="1205"/>
                </a:lnTo>
                <a:lnTo>
                  <a:pt x="53" y="1147"/>
                </a:lnTo>
                <a:lnTo>
                  <a:pt x="66" y="1088"/>
                </a:lnTo>
                <a:lnTo>
                  <a:pt x="39" y="1030"/>
                </a:lnTo>
                <a:lnTo>
                  <a:pt x="13" y="972"/>
                </a:lnTo>
                <a:lnTo>
                  <a:pt x="13" y="914"/>
                </a:lnTo>
                <a:lnTo>
                  <a:pt x="26" y="856"/>
                </a:lnTo>
                <a:lnTo>
                  <a:pt x="39" y="798"/>
                </a:lnTo>
                <a:lnTo>
                  <a:pt x="39" y="740"/>
                </a:lnTo>
                <a:lnTo>
                  <a:pt x="53" y="682"/>
                </a:lnTo>
                <a:lnTo>
                  <a:pt x="66" y="624"/>
                </a:lnTo>
                <a:lnTo>
                  <a:pt x="66" y="566"/>
                </a:lnTo>
                <a:lnTo>
                  <a:pt x="53" y="508"/>
                </a:lnTo>
                <a:lnTo>
                  <a:pt x="39" y="450"/>
                </a:lnTo>
                <a:lnTo>
                  <a:pt x="26" y="392"/>
                </a:lnTo>
                <a:lnTo>
                  <a:pt x="26" y="334"/>
                </a:lnTo>
                <a:lnTo>
                  <a:pt x="26" y="276"/>
                </a:lnTo>
                <a:lnTo>
                  <a:pt x="66" y="218"/>
                </a:lnTo>
                <a:lnTo>
                  <a:pt x="66" y="160"/>
                </a:lnTo>
                <a:lnTo>
                  <a:pt x="66" y="102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" y="0"/>
            <a:ext cx="2637367" cy="1955800"/>
            <a:chOff x="0" y="0"/>
            <a:chExt cx="1246" cy="1232"/>
          </a:xfrm>
        </p:grpSpPr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733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733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733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588435" y="166689"/>
            <a:ext cx="1291167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787400" y="2020888"/>
            <a:ext cx="2260600" cy="422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455084" y="438151"/>
            <a:ext cx="3767667" cy="1350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120649" tIns="59267" rIns="120649" bIns="59267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 b="1">
                <a:solidFill>
                  <a:srgbClr val="FFD34A"/>
                </a:solidFill>
                <a:latin typeface="Times" charset="0"/>
                <a:ea typeface="ＭＳ Ｐゴシック" charset="0"/>
                <a:cs typeface="ＭＳ Ｐゴシック" charset="0"/>
              </a:rPr>
              <a:t> DRESSING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 b="1">
                <a:solidFill>
                  <a:srgbClr val="FFD34A"/>
                </a:solidFill>
                <a:latin typeface="Times" charset="0"/>
                <a:ea typeface="ＭＳ Ｐゴシック" charset="0"/>
                <a:cs typeface="ＭＳ Ｐゴシック" charset="0"/>
              </a:rPr>
              <a:t>        THE                                   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 b="1">
                <a:solidFill>
                  <a:srgbClr val="FFD34A"/>
                </a:solidFill>
                <a:latin typeface="Times" charset="0"/>
                <a:ea typeface="ＭＳ Ｐゴシック" charset="0"/>
                <a:cs typeface="ＭＳ Ｐゴシック" charset="0"/>
              </a:rPr>
              <a:t>   STAGE</a:t>
            </a:r>
          </a:p>
        </p:txBody>
      </p:sp>
      <p:sp>
        <p:nvSpPr>
          <p:cNvPr id="3" name="Text Box 50"/>
          <p:cNvSpPr txBox="1">
            <a:spLocks noChangeArrowheads="1"/>
          </p:cNvSpPr>
          <p:nvPr userDrawn="1"/>
        </p:nvSpPr>
        <p:spPr bwMode="auto">
          <a:xfrm>
            <a:off x="376540" y="6515601"/>
            <a:ext cx="1327607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 i="0">
                <a:solidFill>
                  <a:srgbClr val="FFFFFF"/>
                </a:solidFill>
                <a:latin typeface="Arial" charset="0"/>
              </a:rPr>
              <a:t>© 2006 TBBMI</a:t>
            </a:r>
          </a:p>
        </p:txBody>
      </p:sp>
      <p:sp>
        <p:nvSpPr>
          <p:cNvPr id="1075" name="Rectangle 51"/>
          <p:cNvSpPr>
            <a:spLocks noChangeArrowheads="1"/>
          </p:cNvSpPr>
          <p:nvPr userDrawn="1"/>
        </p:nvSpPr>
        <p:spPr bwMode="auto">
          <a:xfrm>
            <a:off x="10231449" y="6502901"/>
            <a:ext cx="731289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9.7.02.</a:t>
            </a:r>
          </a:p>
        </p:txBody>
      </p:sp>
      <p:sp>
        <p:nvSpPr>
          <p:cNvPr id="1081" name="Rectangle 57"/>
          <p:cNvSpPr>
            <a:spLocks noChangeArrowheads="1"/>
          </p:cNvSpPr>
          <p:nvPr userDrawn="1"/>
        </p:nvSpPr>
        <p:spPr bwMode="auto">
          <a:xfrm>
            <a:off x="2082800" y="812801"/>
            <a:ext cx="92456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685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5pPr>
      <a:lvl6pPr marL="609585"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6pPr>
      <a:lvl7pPr marL="1219170"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7pPr>
      <a:lvl8pPr marL="1828754"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8pPr>
      <a:lvl9pPr marL="2438339"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0"/>
          <p:cNvSpPr txBox="1">
            <a:spLocks noChangeArrowheads="1"/>
          </p:cNvSpPr>
          <p:nvPr userDrawn="1"/>
        </p:nvSpPr>
        <p:spPr bwMode="auto">
          <a:xfrm>
            <a:off x="624562" y="6510837"/>
            <a:ext cx="1250662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333">
                <a:solidFill>
                  <a:srgbClr val="FFFFFF"/>
                </a:solidFill>
                <a:latin typeface="Arial" charset="0"/>
              </a:rPr>
              <a:t>2006</a:t>
            </a:r>
            <a:r>
              <a:rPr lang="en-US" sz="12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2077" name="Rectangle 29"/>
          <p:cNvSpPr>
            <a:spLocks noChangeArrowheads="1"/>
          </p:cNvSpPr>
          <p:nvPr userDrawn="1"/>
        </p:nvSpPr>
        <p:spPr bwMode="auto">
          <a:xfrm>
            <a:off x="10122568" y="6499725"/>
            <a:ext cx="923650" cy="29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9.65.05a.</a:t>
            </a:r>
          </a:p>
        </p:txBody>
      </p:sp>
    </p:spTree>
    <p:extLst>
      <p:ext uri="{BB962C8B-B14F-4D97-AF65-F5344CB8AC3E}">
        <p14:creationId xmlns:p14="http://schemas.microsoft.com/office/powerpoint/2010/main" val="11342283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-108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-108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-108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-108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ea typeface="ＭＳ Ｐゴシック" pitchFamily="-108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ea typeface="ＭＳ Ｐゴシック" pitchFamily="-108" charset="-128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pitchFamily="-108" charset="-128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pitchFamily="-108" charset="-128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pitchFamily="-108" charset="-128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pitchFamily="-108" charset="-128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70" y="400209"/>
            <a:ext cx="12065860" cy="2522151"/>
          </a:xfrm>
        </p:spPr>
        <p:txBody>
          <a:bodyPr/>
          <a:lstStyle/>
          <a:p>
            <a:pPr algn="r"/>
            <a:r>
              <a:rPr lang="en-US" sz="6600" b="1" dirty="0">
                <a:effectLst>
                  <a:glow rad="177800">
                    <a:schemeClr val="bg2"/>
                  </a:glow>
                </a:effectLst>
              </a:rPr>
              <a:t>Widescreen Format</a:t>
            </a:r>
          </a:p>
        </p:txBody>
      </p:sp>
      <p:pic>
        <p:nvPicPr>
          <p:cNvPr id="1026" name="Picture 2" descr="Aspect Ratio's 4:3 vs 16:9 - RTR PROductions">
            <a:extLst>
              <a:ext uri="{FF2B5EF4-FFF2-40B4-BE49-F238E27FC236}">
                <a16:creationId xmlns:a16="http://schemas.microsoft.com/office/drawing/2014/main" id="{E53E1578-FA42-C493-EF13-37DD8391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2793423"/>
            <a:ext cx="68453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EF813E-AF0D-A744-E89D-D4A2C5236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06"/>
            <a:ext cx="12192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</a:t>
            </a: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Jordan Evangelical Theological Seminary</a:t>
            </a: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472113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Asian Church History link at BibleStudyDownloads.org</a:t>
            </a:r>
            <a:endParaRPr lang="en-US" sz="1333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267" b="1" dirty="0">
                <a:solidFill>
                  <a:srgbClr val="FFFFFF"/>
                </a:solidFill>
                <a:latin typeface="Arial" charset="0"/>
                <a:cs typeface="Arial" charset="0"/>
              </a:rPr>
              <a:t>Download this presentation for free!</a:t>
            </a:r>
            <a:endParaRPr lang="en-US" sz="1467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41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The Bible</a:t>
            </a:r>
            <a:r>
              <a:rPr lang="is-I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…Basically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link at BibleStudyDownloads.org</a:t>
            </a:r>
            <a:endParaRPr lang="en-US" sz="1333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18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267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Creation link at </a:t>
            </a:r>
            <a:r>
              <a:rPr lang="en-US" sz="4267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67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71544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0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267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 Study link at </a:t>
            </a:r>
            <a:r>
              <a:rPr lang="en-US" sz="4267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67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90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 Geography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10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Church PPT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17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Future (Eschatology)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17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Holy Spirit PPT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42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Backgrounds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32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267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script for free!</a:t>
            </a:r>
            <a:endParaRPr lang="en-US" sz="1467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70" y="400209"/>
            <a:ext cx="12065860" cy="2522151"/>
          </a:xfrm>
        </p:spPr>
        <p:txBody>
          <a:bodyPr/>
          <a:lstStyle/>
          <a:p>
            <a:pPr algn="r"/>
            <a:r>
              <a:rPr lang="en-US" sz="8800" b="1" dirty="0">
                <a:effectLst>
                  <a:glow rad="177800">
                    <a:schemeClr val="bg2"/>
                  </a:glow>
                </a:effectLst>
              </a:rPr>
              <a:t>CIC by Others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070" y="2782217"/>
            <a:ext cx="12065860" cy="104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9pPr>
          </a:lstStyle>
          <a:p>
            <a:pPr algn="r"/>
            <a:r>
              <a:rPr lang="en-US" sz="6400" b="1" i="1" dirty="0">
                <a:effectLst>
                  <a:glow rad="177800">
                    <a:schemeClr val="bg2"/>
                  </a:glow>
                </a:effectLst>
              </a:rPr>
              <a:t>Passage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B5FC8A-8559-79F2-7D34-0964CD98F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" y="5420297"/>
            <a:ext cx="16256000" cy="143770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28528339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267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Survey link at </a:t>
            </a:r>
            <a:r>
              <a:rPr lang="en-US" sz="4267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67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20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Backgrounds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78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267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script for free!</a:t>
            </a:r>
            <a:endParaRPr lang="en-US" sz="1467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267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link at </a:t>
            </a:r>
            <a:r>
              <a:rPr lang="en-US" sz="4267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67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2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 (Homiletics) link at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333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23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Salvation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29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Story of Scripture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23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Theology PPT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02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The Bible</a:t>
            </a:r>
            <a:r>
              <a:rPr lang="is-I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…Basically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link at BibleStudyDownloads.org</a:t>
            </a:r>
            <a:endParaRPr lang="en-US" sz="1333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63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Topical Preaching link at BibleStudyDownloads.org</a:t>
            </a:r>
            <a:endParaRPr lang="en-US" sz="1333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93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1" y="1357302"/>
            <a:ext cx="12065860" cy="1749604"/>
          </a:xfrm>
        </p:spPr>
        <p:txBody>
          <a:bodyPr/>
          <a:lstStyle/>
          <a:p>
            <a:pPr algn="r"/>
            <a:r>
              <a:rPr lang="en-US" sz="8800" b="1" dirty="0">
                <a:effectLst>
                  <a:glow rad="177800">
                    <a:schemeClr val="bg2"/>
                  </a:glow>
                </a:effectLst>
              </a:rPr>
              <a:t>AIC by All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" y="2914965"/>
            <a:ext cx="12065860" cy="106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9pPr>
          </a:lstStyle>
          <a:p>
            <a:pPr algn="r"/>
            <a:r>
              <a:rPr lang="en-US" sz="5333" b="1" i="1" dirty="0">
                <a:effectLst>
                  <a:glow rad="177800">
                    <a:schemeClr val="bg2"/>
                  </a:glow>
                </a:effectLst>
              </a:rPr>
              <a:t>Passage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51" y="586386"/>
            <a:ext cx="12192000" cy="62662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Amman International Church • 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AmmanChurch.org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• BibleStudyDownloads.org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F9282-954F-8BC6-7496-F023D31C3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1" y="5356368"/>
            <a:ext cx="16357600" cy="15016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Amman International Church, Jordan (AmmanChurch.org)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625178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83493227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2" y="1213009"/>
            <a:ext cx="12065860" cy="2522151"/>
          </a:xfrm>
        </p:spPr>
        <p:txBody>
          <a:bodyPr/>
          <a:lstStyle/>
          <a:p>
            <a:pPr algn="r"/>
            <a:r>
              <a:rPr lang="en-US" sz="11733" b="1" dirty="0">
                <a:effectLst>
                  <a:glow rad="177800">
                    <a:schemeClr val="bg2"/>
                  </a:glow>
                </a:effectLst>
              </a:rPr>
              <a:t>Albanian</a:t>
            </a:r>
          </a:p>
        </p:txBody>
      </p:sp>
    </p:spTree>
    <p:extLst>
      <p:ext uri="{BB962C8B-B14F-4D97-AF65-F5344CB8AC3E}">
        <p14:creationId xmlns:p14="http://schemas.microsoft.com/office/powerpoint/2010/main" val="365082299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0057"/>
            <a:ext cx="12192000" cy="13152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121917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Taught by Dr. Terry Mortenson, AnswersinGenesis.org</a:t>
            </a:r>
            <a:br>
              <a:rPr lang="en-US" sz="32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Uploaded by Dr. Rick Griffith, Singapore Bible College</a:t>
            </a:r>
            <a:br>
              <a:rPr lang="en-US" sz="32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12150170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83171770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267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Krijimi</a:t>
            </a:r>
            <a:r>
              <a:rPr lang="en-US" sz="4267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467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71544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latin typeface="Arial" charset="0"/>
                <a:cs typeface="Arial" charset="0"/>
              </a:rPr>
              <a:t>Download free!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4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17639"/>
            <a:ext cx="12184712" cy="2522151"/>
          </a:xfrm>
        </p:spPr>
        <p:txBody>
          <a:bodyPr/>
          <a:lstStyle/>
          <a:p>
            <a:pPr algn="r"/>
            <a:r>
              <a:rPr lang="en-US" sz="15333" b="1" dirty="0"/>
              <a:t>Burmese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46388" y="6381330"/>
            <a:ext cx="12336693" cy="5027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219170">
              <a:defRPr/>
            </a:pPr>
            <a:r>
              <a:rPr lang="en-US" sz="2667" kern="0" dirty="0">
                <a:solidFill>
                  <a:srgbClr val="FFFFFF"/>
                </a:solidFill>
                <a:latin typeface="Zawgyi-One" charset="0"/>
                <a:cs typeface="Zawgyi-One" charset="0"/>
              </a:rPr>
              <a:t>Dr </a:t>
            </a:r>
            <a:r>
              <a:rPr lang="en-US" sz="2667" kern="0" dirty="0" err="1">
                <a:solidFill>
                  <a:srgbClr val="FFFFFF"/>
                </a:solidFill>
                <a:latin typeface="Zawgyi-One" charset="0"/>
                <a:cs typeface="Zawgyi-One" charset="0"/>
              </a:rPr>
              <a:t>ရက္ခ</a:t>
            </a:r>
            <a:r>
              <a:rPr lang="en-US" sz="2667" kern="0" dirty="0">
                <a:solidFill>
                  <a:srgbClr val="FFFFFF"/>
                </a:solidFill>
                <a:latin typeface="Zawgyi-One" charset="0"/>
                <a:cs typeface="Zawgyi-One" charset="0"/>
              </a:rPr>
              <a:t>္ </a:t>
            </a:r>
            <a:r>
              <a:rPr lang="en-US" sz="2667" kern="0" dirty="0" err="1">
                <a:solidFill>
                  <a:srgbClr val="FFFFFF"/>
                </a:solidFill>
                <a:latin typeface="Zawgyi-One" charset="0"/>
                <a:cs typeface="Zawgyi-One" charset="0"/>
              </a:rPr>
              <a:t>ဂရီဖိတ</a:t>
            </a:r>
            <a:r>
              <a:rPr lang="en-US" sz="2667" kern="0" dirty="0">
                <a:solidFill>
                  <a:srgbClr val="FFFFFF"/>
                </a:solidFill>
                <a:latin typeface="Zawgyi-One" charset="0"/>
                <a:cs typeface="Zawgyi-One" charset="0"/>
              </a:rPr>
              <a:t>္၊ </a:t>
            </a:r>
            <a:r>
              <a:rPr lang="en-US" sz="2667" kern="0" dirty="0" err="1">
                <a:solidFill>
                  <a:srgbClr val="FFFFFF"/>
                </a:solidFill>
                <a:latin typeface="Zawgyi-One" charset="0"/>
                <a:cs typeface="Zawgyi-One" charset="0"/>
              </a:rPr>
              <a:t>စကၤပူဓမၼေကာလိပ</a:t>
            </a:r>
            <a:r>
              <a:rPr lang="en-US" sz="2667" kern="0" dirty="0">
                <a:solidFill>
                  <a:srgbClr val="FFFFFF"/>
                </a:solidFill>
                <a:latin typeface="Zawgyi-One" charset="0"/>
                <a:cs typeface="Zawgyi-One" charset="0"/>
              </a:rPr>
              <a:t>္ • </a:t>
            </a:r>
            <a:r>
              <a:rPr lang="en-US" sz="2667" b="1" kern="0" dirty="0">
                <a:solidFill>
                  <a:srgbClr val="FFFFFF"/>
                </a:solidFill>
                <a:cs typeface="Arial" charset="0"/>
              </a:rPr>
              <a:t>www.BibleStudyDownloads.org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50878617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>
                <a:latin typeface="Zawgyi-One" charset="0"/>
                <a:ea typeface="ＭＳ Ｐゴシック" charset="0"/>
                <a:cs typeface="Zawgyi-One" charset="0"/>
              </a:rPr>
              <a:t>တရားေဟာျခင္းအ</a:t>
            </a:r>
            <a:r>
              <a:rPr lang="en-US" sz="3200" dirty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3200" dirty="0" err="1">
                <a:latin typeface="Zawgyi-One" charset="0"/>
                <a:ea typeface="ＭＳ Ｐゴシック" charset="0"/>
                <a:cs typeface="Zawgyi-One" charset="0"/>
              </a:rPr>
              <a:t>တတ္ပညာ</a:t>
            </a:r>
            <a:r>
              <a:rPr lang="en-US" sz="3200" dirty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3200" b="1" dirty="0">
                <a:ea typeface="ＭＳ Ｐゴシック" charset="0"/>
                <a:cs typeface="Arial"/>
              </a:rPr>
              <a:t>•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333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y-MM" sz="5333" dirty="0"/>
              <a:t>အခမဲ့အဘို့ဤတင်ပြချက်</a:t>
            </a:r>
            <a:endParaRPr lang="en-US" sz="1867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49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5333" kern="1200" dirty="0" err="1">
                <a:solidFill>
                  <a:schemeClr val="tx1"/>
                </a:solidFill>
                <a:latin typeface="WinInnwa"/>
                <a:ea typeface="ＭＳ Ｐゴシック" charset="0"/>
                <a:cs typeface="WinInnwa"/>
              </a:rPr>
              <a:t>or®musrf;pm</a:t>
            </a:r>
            <a:r>
              <a:rPr lang="en-US" sz="5333" kern="1200" dirty="0">
                <a:solidFill>
                  <a:schemeClr val="tx1"/>
                </a:solidFill>
                <a:latin typeface="WinInnwa"/>
                <a:ea typeface="ＭＳ Ｐゴシック" charset="0"/>
                <a:cs typeface="WinInnwa"/>
              </a:rPr>
              <a:t> </a:t>
            </a:r>
            <a:r>
              <a:rPr lang="en-US" sz="5333" kern="1200" dirty="0" err="1">
                <a:solidFill>
                  <a:schemeClr val="tx1"/>
                </a:solidFill>
                <a:latin typeface="WinInnwa"/>
                <a:ea typeface="ＭＳ Ｐゴシック" charset="0"/>
                <a:cs typeface="WinInnwa"/>
              </a:rPr>
              <a:t>tkwfNrpf</a:t>
            </a:r>
            <a:r>
              <a:rPr lang="en-US" sz="5333" kern="1200" dirty="0">
                <a:solidFill>
                  <a:schemeClr val="tx1"/>
                </a:solidFill>
                <a:latin typeface="WinInnwa"/>
                <a:ea typeface="ＭＳ Ｐゴシック" charset="0"/>
                <a:cs typeface="WinInnw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• BibleStudyDownloads.org</a:t>
            </a:r>
            <a:endParaRPr lang="en-US" sz="1333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y-MM" sz="5333" dirty="0"/>
              <a:t>အခမဲ့အဘို့ဤတင်ပြချက်</a:t>
            </a:r>
            <a:endParaRPr lang="en-US" sz="1867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71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33604123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17639"/>
            <a:ext cx="12184712" cy="2522151"/>
          </a:xfrm>
        </p:spPr>
        <p:txBody>
          <a:bodyPr/>
          <a:lstStyle/>
          <a:p>
            <a:pPr algn="r"/>
            <a:r>
              <a:rPr lang="en-US" sz="15333" b="1" dirty="0"/>
              <a:t>Chinese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-48682" y="6398383"/>
            <a:ext cx="12336692" cy="4743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667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Dr. Rick Griffith • </a:t>
            </a:r>
            <a:r>
              <a:rPr lang="zh-CN" altLang="en-US" sz="2667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博士</a:t>
            </a:r>
            <a:r>
              <a:rPr lang="en-US" altLang="zh-CN" sz="2667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 • </a:t>
            </a:r>
            <a:r>
              <a:rPr lang="zh-CN" altLang="en-US" sz="2667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新加坡神学院</a:t>
            </a:r>
            <a:r>
              <a:rPr lang="en-US" altLang="zh-CN" sz="2667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 </a:t>
            </a:r>
            <a:r>
              <a:rPr lang="en-US" altLang="zh-CN" sz="2667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</a:t>
            </a:r>
            <a:r>
              <a:rPr lang="en-US" sz="2667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www.BibleStudyDownloads.org</a:t>
            </a:r>
            <a:endParaRPr lang="en-US" sz="2667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690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2" y="1213009"/>
            <a:ext cx="12065860" cy="2522151"/>
          </a:xfrm>
        </p:spPr>
        <p:txBody>
          <a:bodyPr/>
          <a:lstStyle/>
          <a:p>
            <a:pPr algn="r"/>
            <a:r>
              <a:rPr lang="en-US" sz="8800" b="1" dirty="0">
                <a:effectLst>
                  <a:glow rad="177800">
                    <a:schemeClr val="bg2"/>
                  </a:glow>
                </a:effectLst>
              </a:rPr>
              <a:t>CIC by Rick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903173"/>
            <a:ext cx="12192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Crossroads International Church Singapore</a:t>
            </a:r>
            <a:b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CICFamily</a:t>
            </a: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.com • BibleStudyDownloads.org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822" y="3595017"/>
            <a:ext cx="12065860" cy="104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9pPr>
          </a:lstStyle>
          <a:p>
            <a:pPr algn="r"/>
            <a:r>
              <a:rPr lang="en-US" sz="6400" b="1" i="1" dirty="0">
                <a:effectLst>
                  <a:glow rad="177800">
                    <a:schemeClr val="bg2"/>
                  </a:glow>
                </a:effectLst>
              </a:rPr>
              <a:t>Passage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31" y="5168025"/>
            <a:ext cx="12192000" cy="62662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Crossroads International Church Singapore • 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CICFamily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.com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34266431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867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zh-CN" altLang="en-US" sz="4267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圣经基本链接地址</a:t>
            </a:r>
            <a:r>
              <a:rPr lang="zh-CN" altLang="en-US" sz="4267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467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574262"/>
            <a:ext cx="12309796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159620"/>
            <a:ext cx="8204283" cy="3483595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247835"/>
            <a:ext cx="12192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20688339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867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zh-CN" altLang="en-US" sz="4267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創造链接地址</a:t>
            </a:r>
            <a:r>
              <a:rPr lang="zh-CN" altLang="en-US" sz="4267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467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5"/>
            <a:ext cx="12192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9392375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867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890816"/>
            <a:ext cx="12192000" cy="685800"/>
          </a:xfrm>
        </p:spPr>
        <p:txBody>
          <a:bodyPr/>
          <a:lstStyle/>
          <a:p>
            <a:pPr eaLnBrk="1" hangingPunct="1"/>
            <a:r>
              <a:rPr lang="zh-CN" altLang="en-US" sz="4267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圣经学习链接地址</a:t>
            </a:r>
            <a:r>
              <a:rPr lang="zh-CN" altLang="en-US" sz="4267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467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24971" y="6124056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MS PGothic" charset="0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MS PGothic" charset="0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MS PGothic" charset="0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MS PGothic" charset="0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eaLnBrk="1" hangingPunct="1"/>
            <a:r>
              <a:rPr lang="zh-CN" altLang="en-US" sz="3733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圣经研读材料链接地址</a:t>
            </a:r>
            <a:r>
              <a:rPr lang="zh-CN" altLang="en-US" sz="3733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467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Picture 6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8" name="Picture 7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  <p:sp>
        <p:nvSpPr>
          <p:cNvPr id="9" name="Rectangle 1026"/>
          <p:cNvSpPr txBox="1">
            <a:spLocks noChangeArrowheads="1"/>
          </p:cNvSpPr>
          <p:nvPr/>
        </p:nvSpPr>
        <p:spPr bwMode="auto">
          <a:xfrm>
            <a:off x="0" y="1310555"/>
            <a:ext cx="12192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2180741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5333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免费获取这讲解</a:t>
            </a:r>
            <a:r>
              <a:rPr lang="en-US" altLang="ja-JP" sz="5333" b="1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75489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zh-CN" altLang="en-US" sz="3733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旧约全书概论链接地址</a:t>
            </a:r>
            <a:r>
              <a:rPr lang="zh-CN" altLang="en-US" sz="3733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3733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5"/>
            <a:ext cx="12192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26284293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867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zh-CN" altLang="en-US" sz="3733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旧约全书背景链接地址</a:t>
            </a:r>
            <a:r>
              <a:rPr lang="zh-CN" altLang="en-US" sz="3733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5"/>
            <a:ext cx="12192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31902202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867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zh-CN" altLang="en-US" sz="3733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新约全书背景链接地址 </a:t>
            </a:r>
            <a:r>
              <a:rPr lang="zh-CN" altLang="en-US" sz="3733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5"/>
            <a:ext cx="12192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6081291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574262"/>
            <a:ext cx="12309796" cy="5650045"/>
          </a:xfrm>
          <a:prstGeom prst="rect">
            <a:avLst/>
          </a:prstGeom>
        </p:spPr>
      </p:pic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267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新约全书链接地址</a:t>
            </a:r>
            <a:r>
              <a:rPr lang="zh-CN" altLang="en-US" sz="4267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467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2085"/>
            <a:ext cx="12192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8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6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pic>
        <p:nvPicPr>
          <p:cNvPr id="2" name="Picture 1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159620"/>
            <a:ext cx="8204283" cy="3483595"/>
          </a:xfrm>
          <a:prstGeom prst="rect">
            <a:avLst/>
          </a:prstGeom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0" y="1247835"/>
            <a:ext cx="12192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3767096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867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zh-TW" altLang="en-US" sz="4267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旧约全书讲章</a:t>
            </a:r>
            <a:r>
              <a:rPr lang="en-US" altLang="zh-TW" sz="4267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• </a:t>
            </a:r>
            <a:r>
              <a:rPr lang="en-US" sz="4267" b="1" dirty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467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574262"/>
            <a:ext cx="12309796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159620"/>
            <a:ext cx="8204283" cy="3483595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247835"/>
            <a:ext cx="12192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25661822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867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zh-TW" altLang="en-US" sz="4267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新约全书讲章</a:t>
            </a:r>
            <a:r>
              <a:rPr lang="en-US" altLang="zh-TW" sz="4267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• </a:t>
            </a:r>
            <a:r>
              <a:rPr lang="en-US" sz="4267" b="1" dirty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467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574262"/>
            <a:ext cx="12309796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159620"/>
            <a:ext cx="8204283" cy="3483595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247835"/>
            <a:ext cx="12192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40025306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867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zh-CN" altLang="en-US" sz="4267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4267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467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5"/>
            <a:ext cx="12192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32324682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2" y="1213009"/>
            <a:ext cx="12065860" cy="2522151"/>
          </a:xfrm>
        </p:spPr>
        <p:txBody>
          <a:bodyPr/>
          <a:lstStyle/>
          <a:p>
            <a:pPr algn="r"/>
            <a:r>
              <a:rPr lang="en-US" sz="8800" b="1" dirty="0">
                <a:effectLst>
                  <a:glow rad="177800">
                    <a:schemeClr val="bg2"/>
                  </a:glow>
                </a:effectLst>
              </a:rPr>
              <a:t>JETS Title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"/>
            <a:ext cx="12192000" cy="74234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Griffith • </a:t>
            </a: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Jordan Evangelical Theological Seminary</a:t>
            </a:r>
            <a:b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37906"/>
            <a:ext cx="12192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</a:t>
            </a: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Jordan Evangelical Theological Seminary</a:t>
            </a: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• BibleStudyDownloads.org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639281"/>
            <a:ext cx="12192000" cy="74234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</a:t>
            </a: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• Crossroads International Church Singapore • </a:t>
            </a: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CICFamily</a:t>
            </a: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.com • </a:t>
            </a: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19914932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867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zh-CN" altLang="en-US" sz="4267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世界观的链接地址</a:t>
            </a:r>
            <a:r>
              <a:rPr lang="zh-CN" altLang="en-US" sz="4267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467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5"/>
            <a:ext cx="12192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14204520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5333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867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zh-CN" altLang="en-US" sz="3733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神学与链接地址 </a:t>
            </a:r>
            <a:r>
              <a:rPr lang="en-US" sz="3733" b="1" dirty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5"/>
            <a:ext cx="12192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28413161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27533995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2" y="1213009"/>
            <a:ext cx="12065860" cy="2522151"/>
          </a:xfrm>
        </p:spPr>
        <p:txBody>
          <a:bodyPr/>
          <a:lstStyle/>
          <a:p>
            <a:pPr algn="r"/>
            <a:r>
              <a:rPr lang="en-US" sz="11733" b="1" dirty="0">
                <a:effectLst>
                  <a:glow rad="177800">
                    <a:schemeClr val="bg2"/>
                  </a:glow>
                </a:effectLst>
              </a:rPr>
              <a:t>French</a:t>
            </a:r>
          </a:p>
        </p:txBody>
      </p:sp>
    </p:spTree>
    <p:extLst>
      <p:ext uri="{BB962C8B-B14F-4D97-AF65-F5344CB8AC3E}">
        <p14:creationId xmlns:p14="http://schemas.microsoft.com/office/powerpoint/2010/main" val="178175775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0057"/>
            <a:ext cx="12192000" cy="13152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121917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Taught by Dr. Terry Mortenson, AnswersinGenesis.org</a:t>
            </a:r>
            <a:br>
              <a:rPr lang="en-US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Uploaded by Dr. Rick Griffith, Singapore Bible College</a:t>
            </a:r>
            <a:br>
              <a:rPr lang="en-US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27441512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32051474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Création</a:t>
            </a: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71544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733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avoir</a:t>
            </a:r>
            <a:r>
              <a:rPr lang="en-US" sz="37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cette</a:t>
            </a:r>
            <a:r>
              <a:rPr lang="en-US" sz="37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presentation </a:t>
            </a:r>
            <a:r>
              <a:rPr lang="en-US" sz="3733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gratuitement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13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2" y="1213009"/>
            <a:ext cx="12065860" cy="2522151"/>
          </a:xfrm>
        </p:spPr>
        <p:txBody>
          <a:bodyPr/>
          <a:lstStyle/>
          <a:p>
            <a:pPr algn="r"/>
            <a:r>
              <a:rPr lang="en-US" sz="11733" b="1" dirty="0">
                <a:effectLst>
                  <a:glow rad="177800">
                    <a:schemeClr val="bg2"/>
                  </a:glow>
                </a:effectLst>
              </a:rPr>
              <a:t>Indonesian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438273"/>
            <a:ext cx="12192000" cy="43086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73155929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Link survey PL di BibleStudyDownloads.org</a:t>
            </a:r>
            <a:endParaRPr lang="en-US" sz="1333" b="1" dirty="0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69636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</a:rPr>
              <a:t>Dapatkan slide ini tanpa biaya</a:t>
            </a:r>
            <a:endParaRPr lang="en-US" sz="1867" b="1">
              <a:solidFill>
                <a:srgbClr val="FFFFFF"/>
              </a:solidFill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41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Link survey PB di BibleStudyDownloads.org</a:t>
            </a:r>
            <a:endParaRPr lang="en-US" sz="1333" b="1" dirty="0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69636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5333" b="1" dirty="0" err="1">
                <a:solidFill>
                  <a:srgbClr val="FFFFFF"/>
                </a:solidFill>
              </a:rPr>
              <a:t>Dapatkan</a:t>
            </a:r>
            <a:r>
              <a:rPr lang="en-US" sz="5333" b="1" dirty="0">
                <a:solidFill>
                  <a:srgbClr val="FFFFFF"/>
                </a:solidFill>
              </a:rPr>
              <a:t> slide </a:t>
            </a:r>
            <a:r>
              <a:rPr lang="en-US" sz="5333" b="1" dirty="0" err="1">
                <a:solidFill>
                  <a:srgbClr val="FFFFFF"/>
                </a:solidFill>
              </a:rPr>
              <a:t>ini</a:t>
            </a:r>
            <a:r>
              <a:rPr lang="en-US" sz="5333" b="1" dirty="0">
                <a:solidFill>
                  <a:srgbClr val="FFFFFF"/>
                </a:solidFill>
              </a:rPr>
              <a:t> </a:t>
            </a:r>
            <a:r>
              <a:rPr lang="en-US" sz="5333" b="1" dirty="0" err="1">
                <a:solidFill>
                  <a:srgbClr val="FFFFFF"/>
                </a:solidFill>
              </a:rPr>
              <a:t>tanpa</a:t>
            </a:r>
            <a:r>
              <a:rPr lang="en-US" sz="5333" b="1" dirty="0">
                <a:solidFill>
                  <a:srgbClr val="FFFFFF"/>
                </a:solidFill>
              </a:rPr>
              <a:t> </a:t>
            </a:r>
            <a:r>
              <a:rPr lang="en-US" sz="5333" b="1" dirty="0" err="1">
                <a:solidFill>
                  <a:srgbClr val="FFFFFF"/>
                </a:solidFill>
              </a:rPr>
              <a:t>biaya</a:t>
            </a: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0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2584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48683" y="5530057"/>
            <a:ext cx="12336693" cy="131524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121917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Designed by Dr. John Fryman, Texas, USA</a:t>
            </a:r>
            <a:b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Taught by Dr. Rick Griffith • Jordan Evangelical Theological Seminary</a:t>
            </a:r>
            <a:b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  <p:sp>
        <p:nvSpPr>
          <p:cNvPr id="175107" name="Text Box 22"/>
          <p:cNvSpPr txBox="1">
            <a:spLocks noChangeArrowheads="1"/>
          </p:cNvSpPr>
          <p:nvPr/>
        </p:nvSpPr>
        <p:spPr bwMode="auto">
          <a:xfrm>
            <a:off x="665437" y="4628937"/>
            <a:ext cx="11689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0" dirty="0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pic>
        <p:nvPicPr>
          <p:cNvPr id="6" name="Picture 2" descr="BACKGR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600" y="-14288"/>
            <a:ext cx="12192000" cy="689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 rot="21121774">
            <a:off x="12192000" y="581152"/>
            <a:ext cx="12192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  <a:scene3d>
              <a:camera prst="perspectiveFront" fov="1800000">
                <a:rot lat="1140000" lon="1620000" rev="0"/>
              </a:camera>
              <a:lightRig rig="threePt" dir="t"/>
            </a:scene3d>
            <a:sp3d z="6350"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400" b="1" dirty="0">
                <a:solidFill>
                  <a:srgbClr val="FFFF00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  <a:latin typeface="Kosher-Normal" charset="0"/>
              </a:rPr>
              <a:t>THE BIBLE... BASICALLY</a:t>
            </a:r>
          </a:p>
        </p:txBody>
      </p:sp>
    </p:spTree>
    <p:extLst>
      <p:ext uri="{BB962C8B-B14F-4D97-AF65-F5344CB8AC3E}">
        <p14:creationId xmlns:p14="http://schemas.microsoft.com/office/powerpoint/2010/main" val="728137555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Latar</a:t>
            </a:r>
            <a:r>
              <a:rPr lang="en-US" sz="3200" b="1" dirty="0"/>
              <a:t> </a:t>
            </a:r>
            <a:r>
              <a:rPr lang="en-US" sz="3200" b="1" dirty="0" err="1"/>
              <a:t>Belakang</a:t>
            </a:r>
            <a:r>
              <a:rPr lang="en-US" sz="3200" b="1" dirty="0"/>
              <a:t> Perjanjian Lama —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MS PGothic" charset="0"/>
              </a:rPr>
              <a:t>BibleStudyDownloads.org</a:t>
            </a:r>
            <a:endParaRPr lang="en-US" sz="1200" b="1" dirty="0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69636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</a:rPr>
              <a:t>Dapatkan slide ini tanpa biaya</a:t>
            </a:r>
            <a:endParaRPr lang="en-US" sz="1867" b="1">
              <a:solidFill>
                <a:srgbClr val="FFFFFF"/>
              </a:solidFill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70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Latar</a:t>
            </a:r>
            <a:r>
              <a:rPr lang="en-US" sz="3200" b="1" dirty="0"/>
              <a:t> </a:t>
            </a:r>
            <a:r>
              <a:rPr lang="en-US" sz="3200" b="1" dirty="0" err="1"/>
              <a:t>Belakang</a:t>
            </a:r>
            <a:r>
              <a:rPr lang="en-US" sz="3200" b="1" dirty="0"/>
              <a:t> Perjanjian </a:t>
            </a:r>
            <a:r>
              <a:rPr lang="en-US" sz="3200" b="1" dirty="0" err="1"/>
              <a:t>Baru</a:t>
            </a:r>
            <a:r>
              <a:rPr lang="en-US" sz="3200" b="1" dirty="0"/>
              <a:t>—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MS PGothic" charset="0"/>
              </a:rPr>
              <a:t>BibleStudyDownloads.org</a:t>
            </a:r>
            <a:endParaRPr lang="en-US" sz="1200" b="1" dirty="0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69636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</a:rPr>
              <a:t>Dapatkan slide ini tanpa biaya</a:t>
            </a:r>
            <a:endParaRPr lang="en-US" sz="1867" b="1">
              <a:solidFill>
                <a:srgbClr val="FFFFFF"/>
              </a:solidFill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11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Homiletik</a:t>
            </a:r>
            <a:r>
              <a:rPr lang="en-US" sz="3200" b="1" dirty="0"/>
              <a:t> —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MS PGothic" charset="0"/>
              </a:rPr>
              <a:t>BibleStudyDownloads.org</a:t>
            </a:r>
            <a:endParaRPr lang="en-US" sz="1200" b="1" dirty="0">
              <a:latin typeface="Arial" charset="0"/>
              <a:ea typeface="MS PGothic" charset="0"/>
            </a:endParaRPr>
          </a:p>
        </p:txBody>
      </p:sp>
      <p:sp>
        <p:nvSpPr>
          <p:cNvPr id="69636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</a:rPr>
              <a:t>Dapatkan slide ini tanpa biaya</a:t>
            </a:r>
            <a:endParaRPr lang="en-US" sz="1867" b="1">
              <a:solidFill>
                <a:srgbClr val="FFFFFF"/>
              </a:solidFill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2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957927708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2" y="1213009"/>
            <a:ext cx="12065860" cy="2522151"/>
          </a:xfrm>
        </p:spPr>
        <p:txBody>
          <a:bodyPr/>
          <a:lstStyle/>
          <a:p>
            <a:pPr algn="r"/>
            <a:r>
              <a:rPr lang="en-US" sz="8800" b="1" dirty="0">
                <a:effectLst>
                  <a:glow rad="177800">
                    <a:schemeClr val="bg2"/>
                  </a:glow>
                </a:effectLst>
              </a:rPr>
              <a:t>Khmer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103961"/>
            <a:ext cx="12192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54629328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98119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6400" b="1" dirty="0" err="1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PaBsMxan</a:t>
            </a:r>
            <a:r>
              <a:rPr lang="en-US" sz="6400" b="1" dirty="0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;&gt;&gt;&gt;</a:t>
            </a:r>
            <a:r>
              <a:rPr lang="en-US" sz="6400" b="1" dirty="0" err="1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rbs;RBHKm</a:t>
            </a:r>
            <a:r>
              <a:rPr lang="en-US" sz="6400" b="1" dirty="0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&lt;</a:t>
            </a:r>
            <a:r>
              <a:rPr lang="en-US" sz="6400" b="1" dirty="0" err="1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Ir</a:t>
            </a:r>
            <a:r>
              <a:rPr lang="en-US" sz="5333" b="1" dirty="0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 </a:t>
            </a: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•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67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2" y="1213009"/>
            <a:ext cx="12065860" cy="2522151"/>
          </a:xfrm>
        </p:spPr>
        <p:txBody>
          <a:bodyPr/>
          <a:lstStyle/>
          <a:p>
            <a:pPr algn="r"/>
            <a:r>
              <a:rPr lang="en-US" sz="8800" b="1" dirty="0">
                <a:effectLst>
                  <a:glow rad="177800">
                    <a:schemeClr val="bg2"/>
                  </a:glow>
                </a:effectLst>
              </a:rPr>
              <a:t>Mongolian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402218"/>
            <a:ext cx="12192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err="1">
                <a:solidFill>
                  <a:srgbClr val="FFFFFF"/>
                </a:solidFill>
                <a:latin typeface="Arial" charset="0"/>
                <a:cs typeface="Arial" charset="0"/>
              </a:rPr>
              <a:t>Дк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rial" charset="0"/>
                <a:cs typeface="Arial" charset="0"/>
              </a:rPr>
              <a:t>Рик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  <a:cs typeface="Arial" charset="0"/>
              </a:rPr>
              <a:t>Грифит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 •  </a:t>
            </a:r>
            <a:r>
              <a:rPr lang="en-US" dirty="0" err="1">
                <a:solidFill>
                  <a:srgbClr val="FFFFFF"/>
                </a:solidFill>
                <a:latin typeface="Arial" charset="0"/>
                <a:cs typeface="Arial" charset="0"/>
              </a:rPr>
              <a:t>Сингапур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  <a:cs typeface="Arial" charset="0"/>
              </a:rPr>
              <a:t>Библийн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  <a:cs typeface="Arial" charset="0"/>
              </a:rPr>
              <a:t>Коллеж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 •  </a:t>
            </a:r>
            <a:r>
              <a:rPr lang="en-US" dirty="0" err="1">
                <a:solidFill>
                  <a:srgbClr val="FFFFFF"/>
                </a:solidFill>
                <a:latin typeface="Arial" charset="0"/>
                <a:cs typeface="Arial" charset="0"/>
              </a:rPr>
              <a:t>www.BibleStudyDownloads.org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20545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Шинэ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гэрээний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суурь</a:t>
            </a: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Та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энэхүү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слайдыг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үнэ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төлбөргүй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татаж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авна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уу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66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12192000" cy="570975"/>
          </a:xfrm>
        </p:spPr>
        <p:txBody>
          <a:bodyPr/>
          <a:lstStyle/>
          <a:p>
            <a:pPr eaLnBrk="1" hangingPunct="1">
              <a:defRPr/>
            </a:pPr>
            <a:r>
              <a:rPr lang="ru-RU" sz="2667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Шинэ</a:t>
            </a:r>
            <a:r>
              <a:rPr lang="ru-RU" sz="2667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ru-RU" sz="2667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Гэрээний</a:t>
            </a:r>
            <a:r>
              <a:rPr lang="ru-RU" sz="2667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ru-RU" sz="2667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Тойм</a:t>
            </a:r>
            <a:r>
              <a:rPr lang="ru-RU" sz="2667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ru-RU" sz="2667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Монголоор</a:t>
            </a:r>
            <a:r>
              <a:rPr lang="en-US" sz="2667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Та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энэхүү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слайдыг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үнэ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төлбөргүй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татаж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авна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уу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7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Номлох Ухаан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• BibleStudyDownloads.org</a:t>
            </a:r>
            <a:endParaRPr lang="en-US" sz="1333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Та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энэхүү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слайдыг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үнэ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төлбөргүй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татаж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авна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уу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48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0057"/>
            <a:ext cx="12192000" cy="13152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121917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Preached by Dr. Jim Harmeling at Crossroads International Church Singapore</a:t>
            </a:r>
            <a:br>
              <a:rPr lang="en-US" sz="32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Uploaded by Dr. Rick Griffith • 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Jordan Evangelical Theological Seminary</a:t>
            </a:r>
            <a:br>
              <a:rPr lang="en-US" sz="32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85359888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uk-UA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Номлох Ухаан</a:t>
            </a: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Та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энэхүү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слайдыг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үнэ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төлбөргүй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татаж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авна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733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уу</a:t>
            </a:r>
            <a:r>
              <a:rPr lang="ru-RU" sz="3733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26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4731767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2" y="1213009"/>
            <a:ext cx="12065860" cy="2522151"/>
          </a:xfrm>
        </p:spPr>
        <p:txBody>
          <a:bodyPr/>
          <a:lstStyle/>
          <a:p>
            <a:pPr algn="r"/>
            <a:r>
              <a:rPr lang="en-US" sz="8800" b="1" dirty="0">
                <a:effectLst>
                  <a:glow rad="177800">
                    <a:schemeClr val="bg2"/>
                  </a:glow>
                </a:effectLst>
              </a:rPr>
              <a:t>Spanish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103961"/>
            <a:ext cx="12192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646833381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267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Creación</a:t>
            </a:r>
            <a:r>
              <a:rPr lang="en-US" sz="4267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467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71544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03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Descárgalo</a:t>
            </a:r>
            <a:r>
              <a:rPr lang="en-US" sz="4800" b="1" dirty="0">
                <a:solidFill>
                  <a:srgbClr val="FFFFFF"/>
                </a:solidFill>
                <a:latin typeface="Arial" charset="0"/>
                <a:cs typeface="Arial" charset="0"/>
              </a:rPr>
              <a:t> gratis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03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18153946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2" y="1213009"/>
            <a:ext cx="12065860" cy="2522151"/>
          </a:xfrm>
        </p:spPr>
        <p:txBody>
          <a:bodyPr/>
          <a:lstStyle/>
          <a:p>
            <a:pPr algn="r"/>
            <a:r>
              <a:rPr lang="en-US" sz="8800" b="1" dirty="0">
                <a:effectLst>
                  <a:glow rad="177800">
                    <a:schemeClr val="bg2"/>
                  </a:glow>
                </a:effectLst>
              </a:rPr>
              <a:t>Tagalog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103961"/>
            <a:ext cx="12192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094022938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Ang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Biblia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…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Pinasimple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333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Kunin</a:t>
            </a:r>
            <a:r>
              <a:rPr lang="en-US" sz="4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ang</a:t>
            </a:r>
            <a:r>
              <a:rPr lang="en-US" sz="4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presentasyong</a:t>
            </a:r>
            <a:r>
              <a:rPr lang="en-US" sz="4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ito</a:t>
            </a:r>
            <a:r>
              <a:rPr lang="en-US" sz="4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ng</a:t>
            </a:r>
            <a:r>
              <a:rPr lang="en-US" sz="4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libre</a:t>
            </a:r>
            <a:r>
              <a:rPr lang="en-US" sz="48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49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Pagsasaysay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ng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Bibliya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333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Kunin</a:t>
            </a:r>
            <a:r>
              <a:rPr lang="en-US" sz="4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ang</a:t>
            </a:r>
            <a:r>
              <a:rPr lang="en-US" sz="4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presentasyong</a:t>
            </a:r>
            <a:r>
              <a:rPr lang="en-US" sz="4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ito</a:t>
            </a:r>
            <a:r>
              <a:rPr lang="en-US" sz="4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ng</a:t>
            </a:r>
            <a:r>
              <a:rPr lang="en-US" sz="4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libre</a:t>
            </a:r>
            <a:r>
              <a:rPr lang="en-US" sz="48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76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725083434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2" y="1213009"/>
            <a:ext cx="12065860" cy="2522151"/>
          </a:xfrm>
        </p:spPr>
        <p:txBody>
          <a:bodyPr/>
          <a:lstStyle/>
          <a:p>
            <a:pPr algn="r"/>
            <a:r>
              <a:rPr lang="en-US" sz="8800" b="1" dirty="0">
                <a:effectLst>
                  <a:glow rad="177800">
                    <a:schemeClr val="bg2"/>
                  </a:glow>
                </a:effectLst>
              </a:rPr>
              <a:t>Tangkhul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103961"/>
            <a:ext cx="12192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9142807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0057"/>
            <a:ext cx="12192000" cy="13152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121917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Taught by Dr. Terry Mortenson, AnswersinGenesis.org</a:t>
            </a:r>
            <a:br>
              <a:rPr lang="en-US" sz="32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Uploaded by Dr. Rick Griffith • 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Jordan Evangelical Theological Seminary</a:t>
            </a:r>
            <a:br>
              <a:rPr lang="en-US" sz="32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83043227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Ngashȃnkakhui</a:t>
            </a: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7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Pao</a:t>
            </a: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hakashokwui</a:t>
            </a: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ara</a:t>
            </a: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59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915215682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2" y="1213009"/>
            <a:ext cx="12065860" cy="2522151"/>
          </a:xfrm>
        </p:spPr>
        <p:txBody>
          <a:bodyPr/>
          <a:lstStyle/>
          <a:p>
            <a:pPr algn="r"/>
            <a:r>
              <a:rPr lang="en-US" sz="8800" b="1" dirty="0">
                <a:effectLst>
                  <a:glow rad="177800">
                    <a:schemeClr val="bg2"/>
                  </a:glow>
                </a:effectLst>
              </a:rPr>
              <a:t>Tenyidie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103961"/>
            <a:ext cx="12192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168798302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3"/>
          <p:cNvGrpSpPr>
            <a:grpSpLocks/>
          </p:cNvGrpSpPr>
          <p:nvPr/>
        </p:nvGrpSpPr>
        <p:grpSpPr bwMode="auto">
          <a:xfrm>
            <a:off x="101600" y="6137286"/>
            <a:ext cx="8001000" cy="674689"/>
            <a:chOff x="48" y="3866"/>
            <a:chExt cx="3780" cy="425"/>
          </a:xfrm>
        </p:grpSpPr>
        <p:sp>
          <p:nvSpPr>
            <p:cNvPr id="541700" name="Text Box 4"/>
            <p:cNvSpPr txBox="1">
              <a:spLocks noChangeArrowheads="1"/>
            </p:cNvSpPr>
            <p:nvPr/>
          </p:nvSpPr>
          <p:spPr bwMode="auto">
            <a:xfrm>
              <a:off x="48" y="4078"/>
              <a:ext cx="1017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34" charset="-128"/>
                <a:cs typeface="ＭＳ Ｐゴシック" charset="0"/>
              </a:endParaRPr>
            </a:p>
          </p:txBody>
        </p:sp>
        <p:sp>
          <p:nvSpPr>
            <p:cNvPr id="541702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667" b="0" dirty="0">
                  <a:solidFill>
                    <a:srgbClr val="FFFB0C"/>
                  </a:solidFill>
                  <a:latin typeface="Helvetica" charset="0"/>
                </a:rPr>
                <a:t>www.biblebasically.com</a:t>
              </a:r>
            </a:p>
          </p:txBody>
        </p:sp>
      </p:grpSp>
      <p:sp>
        <p:nvSpPr>
          <p:cNvPr id="16386" name="Text Box 14"/>
          <p:cNvSpPr txBox="1">
            <a:spLocks noChangeArrowheads="1"/>
          </p:cNvSpPr>
          <p:nvPr/>
        </p:nvSpPr>
        <p:spPr bwMode="auto">
          <a:xfrm>
            <a:off x="665437" y="6521064"/>
            <a:ext cx="11689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pic>
        <p:nvPicPr>
          <p:cNvPr id="16389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44444" r="80165" b="31826"/>
          <a:stretch/>
        </p:blipFill>
        <p:spPr bwMode="auto">
          <a:xfrm>
            <a:off x="590042" y="1517138"/>
            <a:ext cx="1745745" cy="154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82906" y="4823595"/>
            <a:ext cx="10697633" cy="91319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67" i="1" dirty="0" err="1">
                <a:solidFill>
                  <a:srgbClr val="FAFD00"/>
                </a:solidFill>
                <a:latin typeface="Times New Roman" charset="0"/>
              </a:rPr>
              <a:t>Ketholeshiida</a:t>
            </a:r>
            <a:r>
              <a:rPr lang="en-US" sz="2667" i="1" dirty="0">
                <a:solidFill>
                  <a:srgbClr val="FAFD00"/>
                </a:solidFill>
                <a:latin typeface="Times New Roman" charset="0"/>
              </a:rPr>
              <a:t> … </a:t>
            </a:r>
            <a:r>
              <a:rPr lang="en-US" sz="2667" i="1" dirty="0" err="1">
                <a:solidFill>
                  <a:srgbClr val="FAFD00"/>
                </a:solidFill>
                <a:latin typeface="Times New Roman" charset="0"/>
              </a:rPr>
              <a:t>Dietherieko</a:t>
            </a:r>
            <a:r>
              <a:rPr lang="en-US" sz="2667" i="1" dirty="0">
                <a:solidFill>
                  <a:srgbClr val="FAFD00"/>
                </a:solidFill>
                <a:latin typeface="Times New Roman" charset="0"/>
              </a:rPr>
              <a:t> </a:t>
            </a:r>
            <a:r>
              <a:rPr lang="en-US" sz="2667" i="1" dirty="0" err="1">
                <a:solidFill>
                  <a:srgbClr val="FAFD00"/>
                </a:solidFill>
                <a:latin typeface="Times New Roman" charset="0"/>
              </a:rPr>
              <a:t>kezhakesu</a:t>
            </a:r>
            <a:r>
              <a:rPr lang="en-US" sz="2667" i="1" dirty="0">
                <a:solidFill>
                  <a:srgbClr val="FAFD00"/>
                </a:solidFill>
                <a:latin typeface="Times New Roman" charset="0"/>
              </a:rPr>
              <a:t>, </a:t>
            </a:r>
            <a:r>
              <a:rPr lang="en-US" altLang="ko-KR" sz="2667" i="1" dirty="0" err="1">
                <a:solidFill>
                  <a:srgbClr val="FAFD00"/>
                </a:solidFill>
                <a:latin typeface="Times New Roman" charset="0"/>
                <a:ea typeface="Gulim" charset="0"/>
                <a:cs typeface="Gulim" charset="0"/>
              </a:rPr>
              <a:t>Kijiipete</a:t>
            </a:r>
            <a:r>
              <a:rPr lang="en-US" altLang="ko-KR" sz="2667" i="1" dirty="0">
                <a:solidFill>
                  <a:srgbClr val="FAFD00"/>
                </a:solidFill>
                <a:latin typeface="Times New Roman" charset="0"/>
                <a:ea typeface="Gulim" charset="0"/>
                <a:cs typeface="Gulim" charset="0"/>
              </a:rPr>
              <a:t> </a:t>
            </a:r>
            <a:r>
              <a:rPr lang="en-US" altLang="ko-KR" sz="2667" i="1" dirty="0" err="1">
                <a:solidFill>
                  <a:srgbClr val="FAFD00"/>
                </a:solidFill>
                <a:latin typeface="Times New Roman" charset="0"/>
                <a:ea typeface="Gulim" charset="0"/>
                <a:cs typeface="Gulim" charset="0"/>
              </a:rPr>
              <a:t>Krothoko</a:t>
            </a:r>
            <a:r>
              <a:rPr lang="en-US" altLang="ko-KR" sz="2667" i="1" dirty="0">
                <a:solidFill>
                  <a:srgbClr val="FAFD00"/>
                </a:solidFill>
                <a:latin typeface="Times New Roman" charset="0"/>
                <a:ea typeface="Gulim" charset="0"/>
                <a:cs typeface="Gulim" charset="0"/>
              </a:rPr>
              <a:t>                     Fort Worth, Texas</a:t>
            </a:r>
          </a:p>
        </p:txBody>
      </p:sp>
      <p:sp>
        <p:nvSpPr>
          <p:cNvPr id="16394" name="Text Box 14"/>
          <p:cNvSpPr txBox="1">
            <a:spLocks noChangeArrowheads="1"/>
          </p:cNvSpPr>
          <p:nvPr/>
        </p:nvSpPr>
        <p:spPr bwMode="auto">
          <a:xfrm>
            <a:off x="811234" y="5343172"/>
            <a:ext cx="11689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-48683" y="5790989"/>
            <a:ext cx="12336693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defRPr/>
            </a:pP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Designed by Dr. John Fryman, Texas, USA • </a:t>
            </a:r>
            <a:r>
              <a:rPr lang="en-US" sz="2667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BibleBasically.org</a:t>
            </a:r>
            <a:b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Taught by Dr. Rick Griffith, Singapore Bible College</a:t>
            </a:r>
            <a:b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1032933" y="540525"/>
            <a:ext cx="1115906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omic Sans MS" charset="0"/>
                <a:ea typeface="Gungsuh" charset="0"/>
                <a:cs typeface="Gungsuh" charset="0"/>
              </a:rPr>
              <a:t>KETHOLESHIIDA… 	DIETHERIEKO</a:t>
            </a:r>
          </a:p>
        </p:txBody>
      </p:sp>
    </p:spTree>
    <p:extLst>
      <p:ext uri="{BB962C8B-B14F-4D97-AF65-F5344CB8AC3E}">
        <p14:creationId xmlns:p14="http://schemas.microsoft.com/office/powerpoint/2010/main" val="2959730127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Ketholeshiida</a:t>
            </a:r>
            <a:r>
              <a:rPr lang="is-I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…Dietherieko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• BibleStudyDownloads.org</a:t>
            </a:r>
            <a:endParaRPr lang="en-US" sz="1333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58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Diekepuzho</a:t>
            </a: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333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867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11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147464897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2" y="1213009"/>
            <a:ext cx="12065860" cy="2522151"/>
          </a:xfrm>
        </p:spPr>
        <p:txBody>
          <a:bodyPr/>
          <a:lstStyle/>
          <a:p>
            <a:pPr algn="r"/>
            <a:r>
              <a:rPr lang="en-US" sz="8800" b="1" dirty="0">
                <a:effectLst>
                  <a:glow rad="177800">
                    <a:schemeClr val="bg2"/>
                  </a:glow>
                </a:effectLst>
              </a:rPr>
              <a:t>Vietnamese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34211" y="6514452"/>
            <a:ext cx="12226211" cy="42056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219170">
              <a:defRPr/>
            </a:pPr>
            <a:r>
              <a:rPr lang="en-US" sz="2133" b="1" kern="0" dirty="0" err="1">
                <a:solidFill>
                  <a:srgbClr val="FFFFFF"/>
                </a:solidFill>
                <a:cs typeface="Arial" charset="0"/>
              </a:rPr>
              <a:t>Tiến</a:t>
            </a:r>
            <a:r>
              <a:rPr lang="en-US" sz="2133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133" b="1" kern="0" dirty="0" err="1">
                <a:solidFill>
                  <a:srgbClr val="FFFFFF"/>
                </a:solidFill>
                <a:cs typeface="Arial" charset="0"/>
              </a:rPr>
              <a:t>sĩ</a:t>
            </a:r>
            <a:r>
              <a:rPr lang="en-US" sz="2133" b="1" kern="0" dirty="0">
                <a:solidFill>
                  <a:srgbClr val="FFFFFF"/>
                </a:solidFill>
                <a:cs typeface="Arial" charset="0"/>
              </a:rPr>
              <a:t> Rick Griffith • </a:t>
            </a:r>
            <a:r>
              <a:rPr lang="en-US" sz="2133" b="1" kern="0" dirty="0" err="1">
                <a:solidFill>
                  <a:srgbClr val="FFFFFF"/>
                </a:solidFill>
                <a:cs typeface="Arial" charset="0"/>
              </a:rPr>
              <a:t>Trường</a:t>
            </a:r>
            <a:r>
              <a:rPr lang="en-US" sz="2133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133" b="1" kern="0" dirty="0" err="1">
                <a:solidFill>
                  <a:srgbClr val="FFFFFF"/>
                </a:solidFill>
                <a:cs typeface="Arial" charset="0"/>
              </a:rPr>
              <a:t>Kinh</a:t>
            </a:r>
            <a:r>
              <a:rPr lang="en-US" sz="2133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133" b="1" kern="0" dirty="0" err="1">
                <a:solidFill>
                  <a:srgbClr val="FFFFFF"/>
                </a:solidFill>
                <a:cs typeface="Arial" charset="0"/>
              </a:rPr>
              <a:t>Thánh</a:t>
            </a:r>
            <a:r>
              <a:rPr lang="en-US" sz="2133" b="1" kern="0" dirty="0">
                <a:solidFill>
                  <a:srgbClr val="FFFFFF"/>
                </a:solidFill>
                <a:cs typeface="Arial" charset="0"/>
              </a:rPr>
              <a:t> Singapore • www.BibleStudyDownloads.org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696677922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en-US" sz="3733" b="1" dirty="0" err="1"/>
              <a:t>Địa</a:t>
            </a:r>
            <a:r>
              <a:rPr lang="en-US" sz="3733" b="1" dirty="0"/>
              <a:t> </a:t>
            </a:r>
            <a:r>
              <a:rPr lang="en-US" sz="3733" b="1" dirty="0" err="1"/>
              <a:t>Lý</a:t>
            </a:r>
            <a:r>
              <a:rPr lang="en-US" sz="3733" b="1" dirty="0"/>
              <a:t> </a:t>
            </a:r>
            <a:r>
              <a:rPr lang="en-US" sz="3733" b="1" dirty="0" err="1"/>
              <a:t>Kinh</a:t>
            </a:r>
            <a:r>
              <a:rPr lang="en-US" sz="3733" b="1" dirty="0"/>
              <a:t> </a:t>
            </a:r>
            <a:r>
              <a:rPr lang="en-US" sz="3733" b="1" dirty="0" err="1"/>
              <a:t>Thánh</a:t>
            </a:r>
            <a:r>
              <a:rPr lang="en-US" sz="3733" b="1" dirty="0"/>
              <a:t>—</a:t>
            </a:r>
            <a:r>
              <a:rPr lang="en-US" sz="3733" b="1" dirty="0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Tải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Về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Tài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Liệu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Nghiên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Cứu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Kinh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Thánh</a:t>
            </a:r>
            <a:endParaRPr lang="en-US" sz="4267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2943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en-US" sz="3733" b="1" dirty="0" err="1"/>
              <a:t>Bối</a:t>
            </a:r>
            <a:r>
              <a:rPr lang="en-US" sz="3733" b="1" dirty="0"/>
              <a:t> </a:t>
            </a:r>
            <a:r>
              <a:rPr lang="en-US" sz="3733" b="1" dirty="0" err="1"/>
              <a:t>cảnh</a:t>
            </a:r>
            <a:r>
              <a:rPr lang="en-US" sz="3733" b="1" dirty="0"/>
              <a:t> </a:t>
            </a:r>
            <a:r>
              <a:rPr lang="en-US" sz="3733" b="1" dirty="0" err="1"/>
              <a:t>thời</a:t>
            </a:r>
            <a:r>
              <a:rPr lang="en-US" sz="3733" b="1" dirty="0"/>
              <a:t> </a:t>
            </a:r>
            <a:r>
              <a:rPr lang="en-US" sz="3733" b="1" dirty="0" err="1"/>
              <a:t>Cựu</a:t>
            </a:r>
            <a:r>
              <a:rPr lang="en-US" sz="3733" b="1" dirty="0"/>
              <a:t> </a:t>
            </a:r>
            <a:r>
              <a:rPr lang="en-US" sz="3733" b="1" dirty="0" err="1"/>
              <a:t>Ước</a:t>
            </a:r>
            <a:r>
              <a:rPr lang="en-US" sz="3733" b="1" dirty="0"/>
              <a:t>—</a:t>
            </a:r>
            <a:r>
              <a:rPr lang="en-US" sz="3733" b="1" dirty="0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Tải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Về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Tài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Liệu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Nghiên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Cứu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Kinh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Thánh</a:t>
            </a:r>
            <a:endParaRPr lang="en-US" sz="4267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61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en-US" sz="3733" b="1" dirty="0" err="1"/>
              <a:t>Bối</a:t>
            </a:r>
            <a:r>
              <a:rPr lang="en-US" sz="3733" b="1" dirty="0"/>
              <a:t> </a:t>
            </a:r>
            <a:r>
              <a:rPr lang="en-US" sz="3733" b="1" dirty="0" err="1"/>
              <a:t>cảnh</a:t>
            </a:r>
            <a:r>
              <a:rPr lang="en-US" sz="3733" b="1" dirty="0"/>
              <a:t> </a:t>
            </a:r>
            <a:r>
              <a:rPr lang="en-US" sz="3733" b="1" dirty="0" err="1"/>
              <a:t>thời</a:t>
            </a:r>
            <a:r>
              <a:rPr lang="en-US" sz="3733" b="1" dirty="0"/>
              <a:t> </a:t>
            </a:r>
            <a:r>
              <a:rPr lang="en-US" sz="3733" b="1" dirty="0" err="1"/>
              <a:t>Tân</a:t>
            </a:r>
            <a:r>
              <a:rPr lang="en-US" sz="3733" b="1" dirty="0"/>
              <a:t> </a:t>
            </a:r>
            <a:r>
              <a:rPr lang="en-US" sz="3733" b="1" dirty="0" err="1"/>
              <a:t>Uớc</a:t>
            </a:r>
            <a:r>
              <a:rPr lang="en-US" sz="3733" b="1" dirty="0"/>
              <a:t>—</a:t>
            </a:r>
            <a:r>
              <a:rPr lang="en-US" sz="3733" b="1" dirty="0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Tải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Về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Tài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Liệu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Nghiên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Cứu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Kinh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Thánh</a:t>
            </a:r>
            <a:endParaRPr lang="en-US" sz="4267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4511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en-US" sz="3733" b="1" dirty="0" err="1"/>
              <a:t>Cựu</a:t>
            </a:r>
            <a:r>
              <a:rPr lang="en-US" sz="3733" b="1" dirty="0"/>
              <a:t> </a:t>
            </a:r>
            <a:r>
              <a:rPr lang="en-US" sz="3733" b="1" dirty="0" err="1"/>
              <a:t>Ước</a:t>
            </a:r>
            <a:r>
              <a:rPr lang="en-US" sz="3733" b="1" dirty="0"/>
              <a:t> </a:t>
            </a:r>
            <a:r>
              <a:rPr lang="en-US" sz="3733" b="1" dirty="0" err="1"/>
              <a:t>Lược</a:t>
            </a:r>
            <a:r>
              <a:rPr lang="en-US" sz="3733" b="1" dirty="0"/>
              <a:t> </a:t>
            </a:r>
            <a:r>
              <a:rPr lang="en-US" sz="3733" b="1" dirty="0" err="1"/>
              <a:t>Khảo</a:t>
            </a:r>
            <a:r>
              <a:rPr lang="en-US" sz="3733" b="1" dirty="0"/>
              <a:t>—</a:t>
            </a:r>
            <a:r>
              <a:rPr lang="en-US" sz="3733" b="1" dirty="0" err="1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Tải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Về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Tài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Liệu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Nghiên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Cứu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Kinh</a:t>
            </a:r>
            <a:r>
              <a:rPr lang="en-US" sz="4267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267" b="1" dirty="0" err="1">
                <a:solidFill>
                  <a:srgbClr val="FFFFFF"/>
                </a:solidFill>
                <a:cs typeface="Arial" charset="0"/>
              </a:rPr>
              <a:t>Thánh</a:t>
            </a:r>
            <a:endParaRPr lang="en-US" sz="4267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7487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en-US" sz="3733" b="1" dirty="0" err="1"/>
              <a:t>Tân</a:t>
            </a:r>
            <a:r>
              <a:rPr lang="en-US" sz="3733" b="1" dirty="0"/>
              <a:t> </a:t>
            </a:r>
            <a:r>
              <a:rPr lang="en-US" sz="3733" b="1" dirty="0" err="1"/>
              <a:t>Ước</a:t>
            </a:r>
            <a:r>
              <a:rPr lang="en-US" sz="3733" b="1" dirty="0"/>
              <a:t> </a:t>
            </a:r>
            <a:r>
              <a:rPr lang="en-US" sz="3733" b="1" dirty="0" err="1"/>
              <a:t>Lược</a:t>
            </a:r>
            <a:r>
              <a:rPr lang="en-US" sz="3733" b="1" dirty="0"/>
              <a:t> </a:t>
            </a:r>
            <a:r>
              <a:rPr lang="en-US" sz="3733" b="1" dirty="0" err="1"/>
              <a:t>Khảo</a:t>
            </a:r>
            <a:r>
              <a:rPr lang="en-US" sz="3733" b="1" dirty="0"/>
              <a:t>—</a:t>
            </a:r>
            <a:r>
              <a:rPr lang="en-US" sz="3733" b="1" dirty="0" err="1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FFFFFF"/>
                </a:solidFill>
                <a:cs typeface="Arial" charset="0"/>
              </a:rPr>
              <a:t>Tải</a:t>
            </a:r>
            <a:r>
              <a:rPr lang="en-US" sz="48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cs typeface="Arial" charset="0"/>
              </a:rPr>
              <a:t>Về</a:t>
            </a:r>
            <a:r>
              <a:rPr lang="en-US" sz="48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cs typeface="Arial" charset="0"/>
              </a:rPr>
              <a:t>Tài</a:t>
            </a:r>
            <a:r>
              <a:rPr lang="en-US" sz="48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cs typeface="Arial" charset="0"/>
              </a:rPr>
              <a:t>Liệu</a:t>
            </a:r>
            <a:r>
              <a:rPr lang="en-US" sz="48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cs typeface="Arial" charset="0"/>
              </a:rPr>
              <a:t>Nghiên</a:t>
            </a:r>
            <a:r>
              <a:rPr lang="en-US" sz="48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cs typeface="Arial" charset="0"/>
              </a:rPr>
              <a:t>Cứu</a:t>
            </a:r>
            <a:r>
              <a:rPr lang="en-US" sz="48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cs typeface="Arial" charset="0"/>
              </a:rPr>
              <a:t>Kinh</a:t>
            </a:r>
            <a:r>
              <a:rPr lang="en-US" sz="48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cs typeface="Arial" charset="0"/>
              </a:rPr>
              <a:t>Thánh</a:t>
            </a:r>
            <a:endParaRPr lang="en-US" sz="48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670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/>
            <a:r>
              <a:rPr lang="en-US" sz="4267" b="1" dirty="0" err="1"/>
              <a:t>Tuyên</a:t>
            </a:r>
            <a:r>
              <a:rPr lang="en-US" sz="4267" b="1" dirty="0"/>
              <a:t> </a:t>
            </a:r>
            <a:r>
              <a:rPr lang="en-US" sz="4267" b="1" dirty="0" err="1"/>
              <a:t>Đạo</a:t>
            </a:r>
            <a:r>
              <a:rPr lang="en-US" sz="4267" b="1" dirty="0"/>
              <a:t> </a:t>
            </a:r>
            <a:r>
              <a:rPr lang="en-US" sz="4267" b="1" dirty="0" err="1"/>
              <a:t>Pháp</a:t>
            </a:r>
            <a:r>
              <a:rPr lang="en-US" sz="4267" b="1" dirty="0"/>
              <a:t>—</a:t>
            </a:r>
            <a:r>
              <a:rPr lang="en-US" sz="4267" b="1" dirty="0" err="1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467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FFFFFF"/>
                </a:solidFill>
                <a:cs typeface="Arial" charset="0"/>
              </a:rPr>
              <a:t>Tải</a:t>
            </a:r>
            <a:r>
              <a:rPr lang="en-US" sz="48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cs typeface="Arial" charset="0"/>
              </a:rPr>
              <a:t>Về</a:t>
            </a:r>
            <a:r>
              <a:rPr lang="en-US" sz="48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cs typeface="Arial" charset="0"/>
              </a:rPr>
              <a:t>Tài</a:t>
            </a:r>
            <a:r>
              <a:rPr lang="en-US" sz="48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cs typeface="Arial" charset="0"/>
              </a:rPr>
              <a:t>Liệu</a:t>
            </a:r>
            <a:r>
              <a:rPr lang="en-US" sz="48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cs typeface="Arial" charset="0"/>
              </a:rPr>
              <a:t>Nghiên</a:t>
            </a:r>
            <a:r>
              <a:rPr lang="en-US" sz="48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cs typeface="Arial" charset="0"/>
              </a:rPr>
              <a:t>Cứu</a:t>
            </a:r>
            <a:r>
              <a:rPr lang="en-US" sz="48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cs typeface="Arial" charset="0"/>
              </a:rPr>
              <a:t>Kinh</a:t>
            </a:r>
            <a:r>
              <a:rPr lang="en-US" sz="48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cs typeface="Arial" charset="0"/>
              </a:rPr>
              <a:t>Thánh</a:t>
            </a:r>
            <a:endParaRPr lang="en-US" sz="48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9966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105815968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02" y="457201"/>
            <a:ext cx="11853333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822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untitled 2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0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1887</Words>
  <Application>Microsoft Macintosh PowerPoint</Application>
  <PresentationFormat>Widescreen</PresentationFormat>
  <Paragraphs>334</Paragraphs>
  <Slides>96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96</vt:i4>
      </vt:variant>
    </vt:vector>
  </HeadingPairs>
  <TitlesOfParts>
    <vt:vector size="116" baseType="lpstr">
      <vt:lpstr>Kosher-Normal</vt:lpstr>
      <vt:lpstr>Limon F1</vt:lpstr>
      <vt:lpstr>Times</vt:lpstr>
      <vt:lpstr>Arial</vt:lpstr>
      <vt:lpstr>Book Antiqua</vt:lpstr>
      <vt:lpstr>Calibri</vt:lpstr>
      <vt:lpstr>Comic Sans MS</vt:lpstr>
      <vt:lpstr>Helvetica</vt:lpstr>
      <vt:lpstr>Monotype Sorts</vt:lpstr>
      <vt:lpstr>Times New Roman</vt:lpstr>
      <vt:lpstr>Wingdings</vt:lpstr>
      <vt:lpstr>WinInnwa</vt:lpstr>
      <vt:lpstr>Zawgyi-One</vt:lpstr>
      <vt:lpstr>Orbit</vt:lpstr>
      <vt:lpstr>1_Orbit</vt:lpstr>
      <vt:lpstr>20_Default Design</vt:lpstr>
      <vt:lpstr>21_Default Design</vt:lpstr>
      <vt:lpstr>8_Default Design</vt:lpstr>
      <vt:lpstr>untitled 2</vt:lpstr>
      <vt:lpstr>Pulse</vt:lpstr>
      <vt:lpstr>Widescreen Format</vt:lpstr>
      <vt:lpstr>CIC by Others</vt:lpstr>
      <vt:lpstr>AIC by All</vt:lpstr>
      <vt:lpstr>CIC by Rick</vt:lpstr>
      <vt:lpstr>JETS Title</vt:lpstr>
      <vt:lpstr>PowerPoint Presentation</vt:lpstr>
      <vt:lpstr>PowerPoint Presentation</vt:lpstr>
      <vt:lpstr>PowerPoint Presentation</vt:lpstr>
      <vt:lpstr>Black</vt:lpstr>
      <vt:lpstr>Asian Church History link at BibleStudyDownloads.org</vt:lpstr>
      <vt:lpstr>The Bible…Basically link at BibleStudyDownloads.org</vt:lpstr>
      <vt:lpstr>Creation link at BibleStudyDownloads.org</vt:lpstr>
      <vt:lpstr>Bible Study link at BibleStudyDownloads.org</vt:lpstr>
      <vt:lpstr>Bible Geography link at BibleStudyDownloads.org</vt:lpstr>
      <vt:lpstr>Church PPT link at BibleStudyDownloads.org</vt:lpstr>
      <vt:lpstr>Future (Eschatology) at BibleStudyDownloads.org</vt:lpstr>
      <vt:lpstr>Holy Spirit PPT link at BibleStudyDownloads.org</vt:lpstr>
      <vt:lpstr>OT Backgrounds link at BibleStudyDownloads.org</vt:lpstr>
      <vt:lpstr>OT Preaching link at BibleStudyDownloads.org</vt:lpstr>
      <vt:lpstr>OT Survey link at BibleStudyDownloads.org</vt:lpstr>
      <vt:lpstr>NT Backgrounds link at BibleStudyDownloads.org</vt:lpstr>
      <vt:lpstr>NT Preaching link at BibleStudyDownloads.org</vt:lpstr>
      <vt:lpstr>NT Survey link at BibleStudyDownloads.org</vt:lpstr>
      <vt:lpstr>Preaching (Homiletics) link at BibleStudyDownloads.org</vt:lpstr>
      <vt:lpstr>Salvation link at BibleStudyDownloads.org</vt:lpstr>
      <vt:lpstr>Story of Scripture link at BibleStudyDownloads.org</vt:lpstr>
      <vt:lpstr>Theology PPT link at BibleStudyDownloads.org</vt:lpstr>
      <vt:lpstr>The Bible…Basically link at BibleStudyDownloads.org</vt:lpstr>
      <vt:lpstr>Topical Preaching link at BibleStudyDownloads.org</vt:lpstr>
      <vt:lpstr>Black</vt:lpstr>
      <vt:lpstr>Albanian</vt:lpstr>
      <vt:lpstr>PowerPoint Presentation</vt:lpstr>
      <vt:lpstr>Black</vt:lpstr>
      <vt:lpstr>Krijimi • BibleStudyDownloads.org</vt:lpstr>
      <vt:lpstr>Burmese</vt:lpstr>
      <vt:lpstr>တရားေဟာျခင္းအ တတ္ပညာ • BibleStudyDownloads.org</vt:lpstr>
      <vt:lpstr>or®musrf;pm tkwfNrpf • BibleStudyDownloads.org</vt:lpstr>
      <vt:lpstr>Black</vt:lpstr>
      <vt:lpstr>Chinese</vt:lpstr>
      <vt:lpstr>圣经基本链接地址 BibleStudyDownloads.org</vt:lpstr>
      <vt:lpstr>創造链接地址 BibleStudyDownloads.org</vt:lpstr>
      <vt:lpstr>圣经学习链接地址 BibleStudyDownloads.org</vt:lpstr>
      <vt:lpstr>旧约全书概论链接地址 BibleStudyDownloads.org</vt:lpstr>
      <vt:lpstr>旧约全书背景链接地址 BibleStudyDownloads.org</vt:lpstr>
      <vt:lpstr>新约全书背景链接地址  BibleStudyDownloads.org</vt:lpstr>
      <vt:lpstr>新约全书链接地址 BibleStudyDownloads.org</vt:lpstr>
      <vt:lpstr>旧约全书讲章 • BibleStudyDownloads.org</vt:lpstr>
      <vt:lpstr>新约全书讲章 • BibleStudyDownloads.org</vt:lpstr>
      <vt:lpstr>讲道链接地址 BibleStudyDownloads.org</vt:lpstr>
      <vt:lpstr>世界观的链接地址 BibleStudyDownloads.org</vt:lpstr>
      <vt:lpstr>神学与链接地址 BibleStudyDownloads.org</vt:lpstr>
      <vt:lpstr>Black</vt:lpstr>
      <vt:lpstr>French</vt:lpstr>
      <vt:lpstr>PowerPoint Presentation</vt:lpstr>
      <vt:lpstr>Black</vt:lpstr>
      <vt:lpstr>Création • BibleStudyDownloads.org</vt:lpstr>
      <vt:lpstr>Indonesian</vt:lpstr>
      <vt:lpstr>Link survey PL di BibleStudyDownloads.org</vt:lpstr>
      <vt:lpstr>Link survey PB di BibleStudyDownloads.org</vt:lpstr>
      <vt:lpstr>Latar Belakang Perjanjian Lama — BibleStudyDownloads.org</vt:lpstr>
      <vt:lpstr>Latar Belakang Perjanjian Baru— BibleStudyDownloads.org</vt:lpstr>
      <vt:lpstr>Homiletik — BibleStudyDownloads.org</vt:lpstr>
      <vt:lpstr>Black</vt:lpstr>
      <vt:lpstr>Khmer</vt:lpstr>
      <vt:lpstr>PaBsMxan;&gt;&gt;&gt;rbs;RBHKm&lt;Ir • BibleStudyDownloads.org</vt:lpstr>
      <vt:lpstr>Mongolian</vt:lpstr>
      <vt:lpstr>Шинэ гэрээний суурь • BibleStudyDownloads.org</vt:lpstr>
      <vt:lpstr>Шинэ Гэрээний Тойм Монголоор • BibleStudyDownloads.org</vt:lpstr>
      <vt:lpstr>Номлох Ухаан • BibleStudyDownloads.org</vt:lpstr>
      <vt:lpstr>Номлох Ухаан • BibleStudyDownloads.org</vt:lpstr>
      <vt:lpstr>Black</vt:lpstr>
      <vt:lpstr>Spanish</vt:lpstr>
      <vt:lpstr>Creación • BibleStudyDownloads.org</vt:lpstr>
      <vt:lpstr>Black</vt:lpstr>
      <vt:lpstr>Tagalog</vt:lpstr>
      <vt:lpstr>Ang Biblia… Pinasimple • BibleStudyDownloads.org</vt:lpstr>
      <vt:lpstr>Pagsasaysay ng Bibliya • BibleStudyDownloads.org</vt:lpstr>
      <vt:lpstr>Black</vt:lpstr>
      <vt:lpstr>Tangkhul</vt:lpstr>
      <vt:lpstr>Bible Ngashȃnkakhui • BibleStudyDownloads.org</vt:lpstr>
      <vt:lpstr>Pao hakashokwui ara • BibleStudyDownloads.org</vt:lpstr>
      <vt:lpstr>Black</vt:lpstr>
      <vt:lpstr>Tenyidie</vt:lpstr>
      <vt:lpstr>PowerPoint Presentation</vt:lpstr>
      <vt:lpstr>Ketholeshiida…Dietherieko • BibleStudyDownloads.org</vt:lpstr>
      <vt:lpstr>Diekepuzho • BibleStudyDownloads.org</vt:lpstr>
      <vt:lpstr>Black</vt:lpstr>
      <vt:lpstr>Vietnamese</vt:lpstr>
      <vt:lpstr>Địa Lý Kinh Thánh—BibleStudyDownloads.org</vt:lpstr>
      <vt:lpstr>Bối cảnh thời Cựu Ước—BibleStudyDownloads.org</vt:lpstr>
      <vt:lpstr>Bối cảnh thời Tân Uớc—BibleStudyDownloads.org</vt:lpstr>
      <vt:lpstr>Cựu Ước Lược Khảo—BibleStudyDownloads.org</vt:lpstr>
      <vt:lpstr>Tân Ước Lược Khảo—BibleStudyDownloads.org</vt:lpstr>
      <vt:lpstr>Tuyên Đạo Pháp—BibleStudyDownloads.org</vt:lpstr>
      <vt:lpstr>Black</vt:lpstr>
      <vt:lpstr>Black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 Survey link at biblestudydownloads.com</dc:title>
  <dc:creator>Rick Griffith</dc:creator>
  <cp:lastModifiedBy>Rick Griffith</cp:lastModifiedBy>
  <cp:revision>152</cp:revision>
  <dcterms:created xsi:type="dcterms:W3CDTF">2014-04-15T05:56:03Z</dcterms:created>
  <dcterms:modified xsi:type="dcterms:W3CDTF">2023-02-16T14:13:55Z</dcterms:modified>
</cp:coreProperties>
</file>